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73" r:id="rId12"/>
    <p:sldId id="266" r:id="rId13"/>
    <p:sldId id="283" r:id="rId14"/>
    <p:sldId id="268" r:id="rId15"/>
    <p:sldId id="269" r:id="rId16"/>
    <p:sldId id="270" r:id="rId17"/>
    <p:sldId id="274" r:id="rId18"/>
    <p:sldId id="275" r:id="rId19"/>
    <p:sldId id="276" r:id="rId20"/>
    <p:sldId id="277" r:id="rId21"/>
    <p:sldId id="278" r:id="rId22"/>
    <p:sldId id="279" r:id="rId23"/>
    <p:sldId id="280"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9174AC-6772-4AAA-9BDC-B75A01EF4FB2}">
          <p14:sldIdLst>
            <p14:sldId id="256"/>
            <p14:sldId id="257"/>
            <p14:sldId id="258"/>
            <p14:sldId id="259"/>
            <p14:sldId id="260"/>
            <p14:sldId id="261"/>
            <p14:sldId id="262"/>
            <p14:sldId id="263"/>
            <p14:sldId id="264"/>
            <p14:sldId id="265"/>
            <p14:sldId id="273"/>
            <p14:sldId id="266"/>
            <p14:sldId id="283"/>
            <p14:sldId id="268"/>
            <p14:sldId id="269"/>
            <p14:sldId id="270"/>
          </p14:sldIdLst>
        </p14:section>
        <p14:section name="Images" id="{7D65756D-5EA7-4AE5-9570-F070A9618767}">
          <p14:sldIdLst>
            <p14:sldId id="274"/>
            <p14:sldId id="275"/>
            <p14:sldId id="276"/>
            <p14:sldId id="277"/>
            <p14:sldId id="278"/>
            <p14:sldId id="279"/>
            <p14:sldId id="280"/>
            <p14:sldId id="281"/>
          </p14:sldIdLst>
        </p14:section>
      </p14:sectionLst>
    </p:ext>
    <p:ext uri="{EFAFB233-063F-42B5-8137-9DF3F51BA10A}">
      <p15:sldGuideLst xmlns:p15="http://schemas.microsoft.com/office/powerpoint/2012/main">
        <p15:guide id="1" orient="horz" pos="2160" userDrawn="1">
          <p15:clr>
            <a:srgbClr val="A4A3A4"/>
          </p15:clr>
        </p15:guide>
        <p15:guide id="2" pos="38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1D1D1D"/>
    <a:srgbClr val="4D7F81"/>
    <a:srgbClr val="A8D7D9"/>
    <a:srgbClr val="89C2B1"/>
    <a:srgbClr val="8C8C8C"/>
    <a:srgbClr val="3C7973"/>
    <a:srgbClr val="519B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8" autoAdjust="0"/>
    <p:restoredTop sz="96340" autoAdjust="0"/>
  </p:normalViewPr>
  <p:slideViewPr>
    <p:cSldViewPr snapToGrid="0" showGuides="1">
      <p:cViewPr varScale="1">
        <p:scale>
          <a:sx n="106" d="100"/>
          <a:sy n="106" d="100"/>
        </p:scale>
        <p:origin x="708" y="96"/>
      </p:cViewPr>
      <p:guideLst>
        <p:guide orient="horz" pos="2160"/>
        <p:guide pos="382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756"/>
    </p:cViewPr>
  </p:sorterViewPr>
  <p:notesViewPr>
    <p:cSldViewPr snapToGrid="0">
      <p:cViewPr varScale="1">
        <p:scale>
          <a:sx n="83" d="100"/>
          <a:sy n="83" d="100"/>
        </p:scale>
        <p:origin x="310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232C6-7921-4E23-83A5-13919CC10BA2}" type="datetimeFigureOut">
              <a:rPr lang="en-US" smtClean="0"/>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289DE9-B8B4-47AC-8E93-524A5AF6ED4C}" type="slidenum">
              <a:rPr lang="en-US" smtClean="0"/>
              <a:t>‹#›</a:t>
            </a:fld>
            <a:endParaRPr lang="en-US"/>
          </a:p>
        </p:txBody>
      </p:sp>
    </p:spTree>
    <p:extLst>
      <p:ext uri="{BB962C8B-B14F-4D97-AF65-F5344CB8AC3E}">
        <p14:creationId xmlns:p14="http://schemas.microsoft.com/office/powerpoint/2010/main" val="3336879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289DE9-B8B4-47AC-8E93-524A5AF6ED4C}" type="slidenum">
              <a:rPr lang="en-US" smtClean="0"/>
              <a:t>14</a:t>
            </a:fld>
            <a:endParaRPr lang="en-US"/>
          </a:p>
        </p:txBody>
      </p:sp>
    </p:spTree>
    <p:extLst>
      <p:ext uri="{BB962C8B-B14F-4D97-AF65-F5344CB8AC3E}">
        <p14:creationId xmlns:p14="http://schemas.microsoft.com/office/powerpoint/2010/main" val="2343446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289DE9-B8B4-47AC-8E93-524A5AF6ED4C}" type="slidenum">
              <a:rPr lang="en-US" smtClean="0"/>
              <a:t>15</a:t>
            </a:fld>
            <a:endParaRPr lang="en-US"/>
          </a:p>
        </p:txBody>
      </p:sp>
    </p:spTree>
    <p:extLst>
      <p:ext uri="{BB962C8B-B14F-4D97-AF65-F5344CB8AC3E}">
        <p14:creationId xmlns:p14="http://schemas.microsoft.com/office/powerpoint/2010/main" val="3730119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289DE9-B8B4-47AC-8E93-524A5AF6ED4C}" type="slidenum">
              <a:rPr lang="en-US" smtClean="0"/>
              <a:t>16</a:t>
            </a:fld>
            <a:endParaRPr lang="en-US"/>
          </a:p>
        </p:txBody>
      </p:sp>
    </p:spTree>
    <p:extLst>
      <p:ext uri="{BB962C8B-B14F-4D97-AF65-F5344CB8AC3E}">
        <p14:creationId xmlns:p14="http://schemas.microsoft.com/office/powerpoint/2010/main" val="1318636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289DE9-B8B4-47AC-8E93-524A5AF6ED4C}" type="slidenum">
              <a:rPr lang="en-US" smtClean="0"/>
              <a:t>17</a:t>
            </a:fld>
            <a:endParaRPr lang="en-US"/>
          </a:p>
        </p:txBody>
      </p:sp>
    </p:spTree>
    <p:extLst>
      <p:ext uri="{BB962C8B-B14F-4D97-AF65-F5344CB8AC3E}">
        <p14:creationId xmlns:p14="http://schemas.microsoft.com/office/powerpoint/2010/main" val="3678565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289DE9-B8B4-47AC-8E93-524A5AF6ED4C}" type="slidenum">
              <a:rPr lang="en-US" smtClean="0"/>
              <a:t>18</a:t>
            </a:fld>
            <a:endParaRPr lang="en-US"/>
          </a:p>
        </p:txBody>
      </p:sp>
    </p:spTree>
    <p:extLst>
      <p:ext uri="{BB962C8B-B14F-4D97-AF65-F5344CB8AC3E}">
        <p14:creationId xmlns:p14="http://schemas.microsoft.com/office/powerpoint/2010/main" val="3470270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289DE9-B8B4-47AC-8E93-524A5AF6ED4C}" type="slidenum">
              <a:rPr lang="en-US" smtClean="0"/>
              <a:t>19</a:t>
            </a:fld>
            <a:endParaRPr lang="en-US"/>
          </a:p>
        </p:txBody>
      </p:sp>
    </p:spTree>
    <p:extLst>
      <p:ext uri="{BB962C8B-B14F-4D97-AF65-F5344CB8AC3E}">
        <p14:creationId xmlns:p14="http://schemas.microsoft.com/office/powerpoint/2010/main" val="145186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289DE9-B8B4-47AC-8E93-524A5AF6ED4C}" type="slidenum">
              <a:rPr lang="en-US" smtClean="0"/>
              <a:t>20</a:t>
            </a:fld>
            <a:endParaRPr lang="en-US"/>
          </a:p>
        </p:txBody>
      </p:sp>
    </p:spTree>
    <p:extLst>
      <p:ext uri="{BB962C8B-B14F-4D97-AF65-F5344CB8AC3E}">
        <p14:creationId xmlns:p14="http://schemas.microsoft.com/office/powerpoint/2010/main" val="3737525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289DE9-B8B4-47AC-8E93-524A5AF6ED4C}" type="slidenum">
              <a:rPr lang="en-US" smtClean="0"/>
              <a:t>21</a:t>
            </a:fld>
            <a:endParaRPr lang="en-US"/>
          </a:p>
        </p:txBody>
      </p:sp>
    </p:spTree>
    <p:extLst>
      <p:ext uri="{BB962C8B-B14F-4D97-AF65-F5344CB8AC3E}">
        <p14:creationId xmlns:p14="http://schemas.microsoft.com/office/powerpoint/2010/main" val="1009164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289DE9-B8B4-47AC-8E93-524A5AF6ED4C}" type="slidenum">
              <a:rPr lang="en-US" smtClean="0"/>
              <a:t>22</a:t>
            </a:fld>
            <a:endParaRPr lang="en-US"/>
          </a:p>
        </p:txBody>
      </p:sp>
    </p:spTree>
    <p:extLst>
      <p:ext uri="{BB962C8B-B14F-4D97-AF65-F5344CB8AC3E}">
        <p14:creationId xmlns:p14="http://schemas.microsoft.com/office/powerpoint/2010/main" val="3061335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7BA907-94A9-49E2-BDB2-DFFC1750C17B}" type="datetimeFigureOut">
              <a:rPr lang="en-US" smtClean="0"/>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2643D7-3848-4D66-AA89-4AB3CF541959}"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7BA907-94A9-49E2-BDB2-DFFC1750C17B}" type="datetimeFigureOut">
              <a:rPr lang="en-US" smtClean="0"/>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2643D7-3848-4D66-AA89-4AB3CF541959}"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7BA907-94A9-49E2-BDB2-DFFC1750C17B}" type="datetimeFigureOut">
              <a:rPr lang="en-US" smtClean="0"/>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2643D7-3848-4D66-AA89-4AB3CF541959}"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7BA907-94A9-49E2-BDB2-DFFC1750C17B}" type="datetimeFigureOut">
              <a:rPr lang="en-US" smtClean="0"/>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2643D7-3848-4D66-AA89-4AB3CF541959}"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7BA907-94A9-49E2-BDB2-DFFC1750C17B}" type="datetimeFigureOut">
              <a:rPr lang="en-US" smtClean="0"/>
              <a:t>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2643D7-3848-4D66-AA89-4AB3CF541959}"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C7BA907-94A9-49E2-BDB2-DFFC1750C17B}" type="datetimeFigureOut">
              <a:rPr lang="en-US" smtClean="0"/>
              <a:t>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2643D7-3848-4D66-AA89-4AB3CF541959}"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C7BA907-94A9-49E2-BDB2-DFFC1750C17B}" type="datetimeFigureOut">
              <a:rPr lang="en-US" smtClean="0"/>
              <a:t>12/5/2024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12643D7-3848-4D66-AA89-4AB3CF541959}"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C7BA907-94A9-49E2-BDB2-DFFC1750C17B}" type="datetimeFigureOut">
              <a:rPr lang="en-US" smtClean="0"/>
              <a:t>12/5/2024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12643D7-3848-4D66-AA89-4AB3CF541959}"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7BA907-94A9-49E2-BDB2-DFFC1750C17B}" type="datetimeFigureOut">
              <a:rPr lang="en-US" smtClean="0"/>
              <a:t>12/5/2024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12643D7-3848-4D66-AA89-4AB3CF541959}"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7BA907-94A9-49E2-BDB2-DFFC1750C17B}" type="datetimeFigureOut">
              <a:rPr lang="en-US" smtClean="0"/>
              <a:t>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2643D7-3848-4D66-AA89-4AB3CF541959}"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7BA907-94A9-49E2-BDB2-DFFC1750C17B}" type="datetimeFigureOut">
              <a:rPr lang="en-US" smtClean="0"/>
              <a:t>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12643D7-3848-4D66-AA89-4AB3CF541959}"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7BA907-94A9-49E2-BDB2-DFFC1750C17B}" type="datetimeFigureOut">
              <a:rPr lang="en-US" smtClean="0"/>
              <a:t>12/5/2024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43D7-3848-4D66-AA89-4AB3CF541959}"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slide" Target="slide7.xml"/><Relationship Id="rId12" Type="http://schemas.openxmlformats.org/officeDocument/2006/relationships/image" Target="../media/image1.png"/><Relationship Id="rId2" Type="http://schemas.openxmlformats.org/officeDocument/2006/relationships/slide" Target="slide4.xml"/><Relationship Id="rId1" Type="http://schemas.openxmlformats.org/officeDocument/2006/relationships/slideLayout" Target="../slideLayouts/slideLayout9.xml"/><Relationship Id="rId6" Type="http://schemas.openxmlformats.org/officeDocument/2006/relationships/slide" Target="slide13.xml"/><Relationship Id="rId11" Type="http://schemas.openxmlformats.org/officeDocument/2006/relationships/slide" Target="slide12.xml"/><Relationship Id="rId5" Type="http://schemas.openxmlformats.org/officeDocument/2006/relationships/slide" Target="slide6.xml"/><Relationship Id="rId10" Type="http://schemas.openxmlformats.org/officeDocument/2006/relationships/slide" Target="slide10.xml"/><Relationship Id="rId4" Type="http://schemas.openxmlformats.org/officeDocument/2006/relationships/slide" Target="slide5.xml"/><Relationship Id="rId9" Type="http://schemas.openxmlformats.org/officeDocument/2006/relationships/slide" Target="slide9.xml"/></Relationships>
</file>

<file path=ppt/slides/_rels/slide11.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slide" Target="slide7.xml"/><Relationship Id="rId12" Type="http://schemas.openxmlformats.org/officeDocument/2006/relationships/image" Target="../media/image1.png"/><Relationship Id="rId2" Type="http://schemas.openxmlformats.org/officeDocument/2006/relationships/slide" Target="slide4.xml"/><Relationship Id="rId1" Type="http://schemas.openxmlformats.org/officeDocument/2006/relationships/slideLayout" Target="../slideLayouts/slideLayout9.xml"/><Relationship Id="rId6" Type="http://schemas.openxmlformats.org/officeDocument/2006/relationships/slide" Target="slide11.xml"/><Relationship Id="rId11" Type="http://schemas.openxmlformats.org/officeDocument/2006/relationships/slide" Target="slide1.xml"/><Relationship Id="rId5" Type="http://schemas.openxmlformats.org/officeDocument/2006/relationships/slide" Target="slide6.xml"/><Relationship Id="rId10" Type="http://schemas.openxmlformats.org/officeDocument/2006/relationships/slide" Target="slide10.xml"/><Relationship Id="rId4" Type="http://schemas.openxmlformats.org/officeDocument/2006/relationships/slide" Target="slide5.xml"/><Relationship Id="rId9" Type="http://schemas.openxmlformats.org/officeDocument/2006/relationships/slide" Target="slide9.xml"/></Relationships>
</file>

<file path=ppt/slides/_rels/slide12.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slide" Target="slide7.xml"/><Relationship Id="rId12" Type="http://schemas.openxmlformats.org/officeDocument/2006/relationships/image" Target="../media/image1.png"/><Relationship Id="rId2" Type="http://schemas.openxmlformats.org/officeDocument/2006/relationships/slide" Target="slide4.xml"/><Relationship Id="rId1" Type="http://schemas.openxmlformats.org/officeDocument/2006/relationships/slideLayout" Target="../slideLayouts/slideLayout9.xml"/><Relationship Id="rId6" Type="http://schemas.openxmlformats.org/officeDocument/2006/relationships/slide" Target="slide13.xml"/><Relationship Id="rId11" Type="http://schemas.openxmlformats.org/officeDocument/2006/relationships/slide" Target="slide12.xml"/><Relationship Id="rId5" Type="http://schemas.openxmlformats.org/officeDocument/2006/relationships/slide" Target="slide6.xml"/><Relationship Id="rId10" Type="http://schemas.openxmlformats.org/officeDocument/2006/relationships/slide" Target="slide10.xml"/><Relationship Id="rId4" Type="http://schemas.openxmlformats.org/officeDocument/2006/relationships/slide" Target="slide5.xml"/><Relationship Id="rId9" Type="http://schemas.openxmlformats.org/officeDocument/2006/relationships/slide" Target="slide9.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18.xml"/><Relationship Id="rId18" Type="http://schemas.openxmlformats.org/officeDocument/2006/relationships/image" Target="../media/image12.png"/><Relationship Id="rId26" Type="http://schemas.openxmlformats.org/officeDocument/2006/relationships/image" Target="../media/image140.png"/><Relationship Id="rId3" Type="http://schemas.openxmlformats.org/officeDocument/2006/relationships/image" Target="../media/image5.png"/><Relationship Id="rId21" Type="http://schemas.openxmlformats.org/officeDocument/2006/relationships/image" Target="../media/image13.png"/><Relationship Id="rId7" Type="http://schemas.openxmlformats.org/officeDocument/2006/relationships/image" Target="../media/image1.png"/><Relationship Id="rId12" Type="http://schemas.openxmlformats.org/officeDocument/2006/relationships/image" Target="../media/image10.png"/><Relationship Id="rId17" Type="http://schemas.openxmlformats.org/officeDocument/2006/relationships/image" Target="../media/image11.png"/><Relationship Id="rId25" Type="http://schemas.openxmlformats.org/officeDocument/2006/relationships/slide" Target="slide22.xml"/><Relationship Id="rId2" Type="http://schemas.openxmlformats.org/officeDocument/2006/relationships/slide" Target="slide4.xml"/><Relationship Id="rId16" Type="http://schemas.openxmlformats.org/officeDocument/2006/relationships/slide" Target="slide19.xml"/><Relationship Id="rId20" Type="http://schemas.openxmlformats.org/officeDocument/2006/relationships/image" Target="../media/image120.png"/><Relationship Id="rId29" Type="http://schemas.openxmlformats.org/officeDocument/2006/relationships/image" Target="../media/image150.png"/><Relationship Id="rId1" Type="http://schemas.openxmlformats.org/officeDocument/2006/relationships/slideLayout" Target="../slideLayouts/slideLayout9.xml"/><Relationship Id="rId6" Type="http://schemas.openxmlformats.org/officeDocument/2006/relationships/slide" Target="slide13.xml"/><Relationship Id="rId11" Type="http://schemas.openxmlformats.org/officeDocument/2006/relationships/image" Target="../media/image9.png"/><Relationship Id="rId24" Type="http://schemas.openxmlformats.org/officeDocument/2006/relationships/image" Target="../media/image14.png"/><Relationship Id="rId32" Type="http://schemas.openxmlformats.org/officeDocument/2006/relationships/image" Target="../media/image160.png"/><Relationship Id="rId5" Type="http://schemas.openxmlformats.org/officeDocument/2006/relationships/slide" Target="slide6.xml"/><Relationship Id="rId15" Type="http://schemas.openxmlformats.org/officeDocument/2006/relationships/image" Target="../media/image11.png"/><Relationship Id="rId23" Type="http://schemas.openxmlformats.org/officeDocument/2006/relationships/image" Target="../media/image130.png"/><Relationship Id="rId28" Type="http://schemas.openxmlformats.org/officeDocument/2006/relationships/slide" Target="slide23.xml"/><Relationship Id="rId10" Type="http://schemas.openxmlformats.org/officeDocument/2006/relationships/slide" Target="slide17.xml"/><Relationship Id="rId19" Type="http://schemas.openxmlformats.org/officeDocument/2006/relationships/slide" Target="slide20.xml"/><Relationship Id="rId31" Type="http://schemas.openxmlformats.org/officeDocument/2006/relationships/slide" Target="slide24.xml"/><Relationship Id="rId4" Type="http://schemas.openxmlformats.org/officeDocument/2006/relationships/slide" Target="slide5.xml"/><Relationship Id="rId9" Type="http://schemas.openxmlformats.org/officeDocument/2006/relationships/image" Target="../media/image9.png"/><Relationship Id="rId14" Type="http://schemas.openxmlformats.org/officeDocument/2006/relationships/image" Target="../media/image10.png"/><Relationship Id="rId22" Type="http://schemas.openxmlformats.org/officeDocument/2006/relationships/slide" Target="slide21.xml"/><Relationship Id="rId27" Type="http://schemas.openxmlformats.org/officeDocument/2006/relationships/image" Target="../media/image15.png"/><Relationship Id="rId30"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slide" Target="slide5.xml"/><Relationship Id="rId12" Type="http://schemas.openxmlformats.org/officeDocument/2006/relationships/slide" Target="slide15.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slide" Target="slide4.xml"/><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slide" Target="slide13.xml"/><Relationship Id="rId1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4.jpeg"/><Relationship Id="rId7" Type="http://schemas.openxmlformats.org/officeDocument/2006/relationships/slide" Target="slide16.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slide" Target="slide5.xml"/><Relationship Id="rId11" Type="http://schemas.openxmlformats.org/officeDocument/2006/relationships/image" Target="../media/image2.png"/><Relationship Id="rId5" Type="http://schemas.openxmlformats.org/officeDocument/2006/relationships/image" Target="../media/image5.png"/><Relationship Id="rId10" Type="http://schemas.openxmlformats.org/officeDocument/2006/relationships/image" Target="../media/image1.png"/><Relationship Id="rId4" Type="http://schemas.openxmlformats.org/officeDocument/2006/relationships/slide" Target="slide4.xml"/><Relationship Id="rId9" Type="http://schemas.openxmlformats.org/officeDocument/2006/relationships/slide" Target="slide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 Target="slide4.xml"/><Relationship Id="rId7" Type="http://schemas.openxmlformats.org/officeDocument/2006/relationships/slide" Target="slide13.xml"/><Relationship Id="rId2" Type="http://schemas.openxmlformats.org/officeDocument/2006/relationships/image" Target="../media/image4.jpeg"/><Relationship Id="rId1" Type="http://schemas.openxmlformats.org/officeDocument/2006/relationships/slideLayout" Target="../slideLayouts/slideLayout9.xml"/><Relationship Id="rId6" Type="http://schemas.openxmlformats.org/officeDocument/2006/relationships/slide" Target="slide6.xml"/><Relationship Id="rId11" Type="http://schemas.openxmlformats.org/officeDocument/2006/relationships/image" Target="../media/image2.png"/><Relationship Id="rId5" Type="http://schemas.openxmlformats.org/officeDocument/2006/relationships/slide" Target="slide5.xml"/><Relationship Id="rId10"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slide" Target="slide4.xml"/><Relationship Id="rId1" Type="http://schemas.openxmlformats.org/officeDocument/2006/relationships/slideLayout" Target="../slideLayouts/slideLayout9.xml"/><Relationship Id="rId6" Type="http://schemas.openxmlformats.org/officeDocument/2006/relationships/slide" Target="slide13.xml"/><Relationship Id="rId5" Type="http://schemas.openxmlformats.org/officeDocument/2006/relationships/slide" Target="slide6.xml"/><Relationship Id="rId4" Type="http://schemas.openxmlformats.org/officeDocument/2006/relationships/slide" Target="slide5.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 Target="slide4.xml"/><Relationship Id="rId7" Type="http://schemas.openxmlformats.org/officeDocument/2006/relationships/slide" Target="slide13.xml"/><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slide" Target="slide6.xml"/><Relationship Id="rId5" Type="http://schemas.openxmlformats.org/officeDocument/2006/relationships/slide" Target="slide5.xml"/><Relationship Id="rId4" Type="http://schemas.openxmlformats.org/officeDocument/2006/relationships/image" Target="../media/image5.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png"/><Relationship Id="rId3" Type="http://schemas.openxmlformats.org/officeDocument/2006/relationships/slide" Target="slide8.xml"/><Relationship Id="rId7" Type="http://schemas.openxmlformats.org/officeDocument/2006/relationships/slide" Target="slide4.xml"/><Relationship Id="rId12" Type="http://schemas.openxmlformats.org/officeDocument/2006/relationships/image" Target="../media/image1.png"/><Relationship Id="rId2" Type="http://schemas.openxmlformats.org/officeDocument/2006/relationships/slide" Target="slide7.xml"/><Relationship Id="rId1" Type="http://schemas.openxmlformats.org/officeDocument/2006/relationships/slideLayout" Target="../slideLayouts/slideLayout9.xml"/><Relationship Id="rId6" Type="http://schemas.openxmlformats.org/officeDocument/2006/relationships/slide" Target="slide12.xml"/><Relationship Id="rId11" Type="http://schemas.openxmlformats.org/officeDocument/2006/relationships/slide" Target="slide13.xml"/><Relationship Id="rId5" Type="http://schemas.openxmlformats.org/officeDocument/2006/relationships/slide" Target="slide10.xml"/><Relationship Id="rId10" Type="http://schemas.openxmlformats.org/officeDocument/2006/relationships/slide" Target="slide6.xml"/><Relationship Id="rId4" Type="http://schemas.openxmlformats.org/officeDocument/2006/relationships/slide" Target="slide9.xml"/><Relationship Id="rId9" Type="http://schemas.openxmlformats.org/officeDocument/2006/relationships/slide" Target="slide5.xml"/></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slide" Target="slide7.xml"/><Relationship Id="rId12" Type="http://schemas.openxmlformats.org/officeDocument/2006/relationships/image" Target="../media/image1.png"/><Relationship Id="rId2" Type="http://schemas.openxmlformats.org/officeDocument/2006/relationships/slide" Target="slide4.xml"/><Relationship Id="rId1" Type="http://schemas.openxmlformats.org/officeDocument/2006/relationships/slideLayout" Target="../slideLayouts/slideLayout9.xml"/><Relationship Id="rId6" Type="http://schemas.openxmlformats.org/officeDocument/2006/relationships/slide" Target="slide13.xml"/><Relationship Id="rId11" Type="http://schemas.openxmlformats.org/officeDocument/2006/relationships/slide" Target="slide12.xml"/><Relationship Id="rId5" Type="http://schemas.openxmlformats.org/officeDocument/2006/relationships/slide" Target="slide6.xml"/><Relationship Id="rId10" Type="http://schemas.openxmlformats.org/officeDocument/2006/relationships/slide" Target="slide10.xml"/><Relationship Id="rId4" Type="http://schemas.openxmlformats.org/officeDocument/2006/relationships/slide" Target="slide5.xml"/><Relationship Id="rId9" Type="http://schemas.openxmlformats.org/officeDocument/2006/relationships/slide" Target="slide9.xml"/></Relationships>
</file>

<file path=ppt/slides/_rels/slide8.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slide" Target="slide7.xml"/><Relationship Id="rId12" Type="http://schemas.openxmlformats.org/officeDocument/2006/relationships/image" Target="../media/image1.png"/><Relationship Id="rId2" Type="http://schemas.openxmlformats.org/officeDocument/2006/relationships/slide" Target="slide4.xml"/><Relationship Id="rId1" Type="http://schemas.openxmlformats.org/officeDocument/2006/relationships/slideLayout" Target="../slideLayouts/slideLayout9.xml"/><Relationship Id="rId6" Type="http://schemas.openxmlformats.org/officeDocument/2006/relationships/slide" Target="slide13.xml"/><Relationship Id="rId11" Type="http://schemas.openxmlformats.org/officeDocument/2006/relationships/slide" Target="slide12.xml"/><Relationship Id="rId5" Type="http://schemas.openxmlformats.org/officeDocument/2006/relationships/slide" Target="slide6.xml"/><Relationship Id="rId10" Type="http://schemas.openxmlformats.org/officeDocument/2006/relationships/slide" Target="slide10.xml"/><Relationship Id="rId4" Type="http://schemas.openxmlformats.org/officeDocument/2006/relationships/slide" Target="slide5.xml"/><Relationship Id="rId9" Type="http://schemas.openxmlformats.org/officeDocument/2006/relationships/slide" Target="slide9.xml"/></Relationships>
</file>

<file path=ppt/slides/_rels/slide9.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slide" Target="slide7.xml"/><Relationship Id="rId12" Type="http://schemas.openxmlformats.org/officeDocument/2006/relationships/image" Target="../media/image1.png"/><Relationship Id="rId2" Type="http://schemas.openxmlformats.org/officeDocument/2006/relationships/slide" Target="slide4.xml"/><Relationship Id="rId1" Type="http://schemas.openxmlformats.org/officeDocument/2006/relationships/slideLayout" Target="../slideLayouts/slideLayout9.xml"/><Relationship Id="rId6" Type="http://schemas.openxmlformats.org/officeDocument/2006/relationships/slide" Target="slide13.xml"/><Relationship Id="rId11" Type="http://schemas.openxmlformats.org/officeDocument/2006/relationships/slide" Target="slide12.xml"/><Relationship Id="rId5" Type="http://schemas.openxmlformats.org/officeDocument/2006/relationships/slide" Target="slide6.xml"/><Relationship Id="rId10" Type="http://schemas.openxmlformats.org/officeDocument/2006/relationships/slide" Target="slide10.xml"/><Relationship Id="rId4" Type="http://schemas.openxmlformats.org/officeDocument/2006/relationships/slide" Target="slide5.xml"/><Relationship Id="rId9" Type="http://schemas.openxmlformats.org/officeDocument/2006/relationships/slide" Target="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D7F81"/>
        </a:solidFill>
        <a:effectLst/>
      </p:bgPr>
    </p:bg>
    <p:spTree>
      <p:nvGrpSpPr>
        <p:cNvPr id="1" name=""/>
        <p:cNvGrpSpPr/>
        <p:nvPr/>
      </p:nvGrpSpPr>
      <p:grpSpPr>
        <a:xfrm>
          <a:off x="0" y="0"/>
          <a:ext cx="0" cy="0"/>
          <a:chOff x="0" y="0"/>
          <a:chExt cx="0" cy="0"/>
        </a:xfrm>
      </p:grpSpPr>
      <p:sp>
        <p:nvSpPr>
          <p:cNvPr id="9" name="Flowchart: Document 1"/>
          <p:cNvSpPr/>
          <p:nvPr/>
        </p:nvSpPr>
        <p:spPr>
          <a:xfrm>
            <a:off x="0" y="0"/>
            <a:ext cx="12192000" cy="2484595"/>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0868"/>
              <a:gd name="connsiteX1-3" fmla="*/ 21600 w 21600"/>
              <a:gd name="connsiteY1-4" fmla="*/ 0 h 20868"/>
              <a:gd name="connsiteX2-5" fmla="*/ 21600 w 21600"/>
              <a:gd name="connsiteY2-6" fmla="*/ 17322 h 20868"/>
              <a:gd name="connsiteX3-7" fmla="*/ 13061 w 21600"/>
              <a:gd name="connsiteY3-8" fmla="*/ 13920 h 20868"/>
              <a:gd name="connsiteX4-9" fmla="*/ 0 w 21600"/>
              <a:gd name="connsiteY4-10" fmla="*/ 20172 h 20868"/>
              <a:gd name="connsiteX5" fmla="*/ 0 w 21600"/>
              <a:gd name="connsiteY5" fmla="*/ 0 h 208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1600" h="20868">
                <a:moveTo>
                  <a:pt x="0" y="0"/>
                </a:moveTo>
                <a:lnTo>
                  <a:pt x="21600" y="0"/>
                </a:lnTo>
                <a:lnTo>
                  <a:pt x="21600" y="17322"/>
                </a:lnTo>
                <a:cubicBezTo>
                  <a:pt x="19913" y="20549"/>
                  <a:pt x="16661" y="13445"/>
                  <a:pt x="13061" y="13920"/>
                </a:cubicBezTo>
                <a:cubicBezTo>
                  <a:pt x="9461" y="14395"/>
                  <a:pt x="1913" y="23399"/>
                  <a:pt x="0" y="20172"/>
                </a:cubicBezTo>
                <a:lnTo>
                  <a:pt x="0" y="0"/>
                </a:lnTo>
                <a:close/>
              </a:path>
            </a:pathLst>
          </a:custGeom>
          <a:solidFill>
            <a:srgbClr val="89C2B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lowchart: Document 1"/>
          <p:cNvSpPr/>
          <p:nvPr/>
        </p:nvSpPr>
        <p:spPr>
          <a:xfrm>
            <a:off x="0" y="0"/>
            <a:ext cx="12192000" cy="2061029"/>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0868"/>
              <a:gd name="connsiteX1-3" fmla="*/ 21600 w 21600"/>
              <a:gd name="connsiteY1-4" fmla="*/ 0 h 20868"/>
              <a:gd name="connsiteX2-5" fmla="*/ 21600 w 21600"/>
              <a:gd name="connsiteY2-6" fmla="*/ 17322 h 20868"/>
              <a:gd name="connsiteX3-7" fmla="*/ 13061 w 21600"/>
              <a:gd name="connsiteY3-8" fmla="*/ 13920 h 20868"/>
              <a:gd name="connsiteX4-9" fmla="*/ 0 w 21600"/>
              <a:gd name="connsiteY4-10" fmla="*/ 20172 h 20868"/>
              <a:gd name="connsiteX5" fmla="*/ 0 w 21600"/>
              <a:gd name="connsiteY5" fmla="*/ 0 h 208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1600" h="20868">
                <a:moveTo>
                  <a:pt x="0" y="0"/>
                </a:moveTo>
                <a:lnTo>
                  <a:pt x="21600" y="0"/>
                </a:lnTo>
                <a:lnTo>
                  <a:pt x="21600" y="17322"/>
                </a:lnTo>
                <a:cubicBezTo>
                  <a:pt x="19913" y="20549"/>
                  <a:pt x="16661" y="13445"/>
                  <a:pt x="13061" y="13920"/>
                </a:cubicBezTo>
                <a:cubicBezTo>
                  <a:pt x="9461" y="14395"/>
                  <a:pt x="1913" y="23399"/>
                  <a:pt x="0" y="20172"/>
                </a:cubicBezTo>
                <a:lnTo>
                  <a:pt x="0" y="0"/>
                </a:lnTo>
                <a:close/>
              </a:path>
            </a:pathLst>
          </a:custGeom>
          <a:solidFill>
            <a:srgbClr val="A8D7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Document 1"/>
          <p:cNvSpPr/>
          <p:nvPr/>
        </p:nvSpPr>
        <p:spPr>
          <a:xfrm>
            <a:off x="0" y="0"/>
            <a:ext cx="12192000" cy="153851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0868"/>
              <a:gd name="connsiteX1-3" fmla="*/ 21600 w 21600"/>
              <a:gd name="connsiteY1-4" fmla="*/ 0 h 20868"/>
              <a:gd name="connsiteX2-5" fmla="*/ 21600 w 21600"/>
              <a:gd name="connsiteY2-6" fmla="*/ 17322 h 20868"/>
              <a:gd name="connsiteX3-7" fmla="*/ 13061 w 21600"/>
              <a:gd name="connsiteY3-8" fmla="*/ 13920 h 20868"/>
              <a:gd name="connsiteX4-9" fmla="*/ 0 w 21600"/>
              <a:gd name="connsiteY4-10" fmla="*/ 20172 h 20868"/>
              <a:gd name="connsiteX5" fmla="*/ 0 w 21600"/>
              <a:gd name="connsiteY5" fmla="*/ 0 h 208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1600" h="20868">
                <a:moveTo>
                  <a:pt x="0" y="0"/>
                </a:moveTo>
                <a:lnTo>
                  <a:pt x="21600" y="0"/>
                </a:lnTo>
                <a:lnTo>
                  <a:pt x="21600" y="17322"/>
                </a:lnTo>
                <a:cubicBezTo>
                  <a:pt x="19913" y="20549"/>
                  <a:pt x="16661" y="13445"/>
                  <a:pt x="13061" y="13920"/>
                </a:cubicBezTo>
                <a:cubicBezTo>
                  <a:pt x="9461" y="14395"/>
                  <a:pt x="1913" y="23399"/>
                  <a:pt x="0" y="20172"/>
                </a:cubicBezTo>
                <a:lnTo>
                  <a:pt x="0" y="0"/>
                </a:lnTo>
                <a:close/>
              </a:path>
            </a:pathLst>
          </a:cu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275771" y="4583863"/>
            <a:ext cx="5907315" cy="1723549"/>
          </a:xfrm>
          <a:prstGeom prst="rect">
            <a:avLst/>
          </a:prstGeom>
          <a:noFill/>
        </p:spPr>
        <p:txBody>
          <a:bodyPr wrap="square" rtlCol="0">
            <a:spAutoFit/>
          </a:bodyPr>
          <a:lstStyle/>
          <a:p>
            <a:r>
              <a:rPr lang="en-US" sz="6600">
                <a:solidFill>
                  <a:srgbClr val="A8D7D9"/>
                </a:solidFill>
                <a:latin typeface="Century Gothic" panose="020B0502020202020204" pitchFamily="34" charset="0"/>
                <a:sym typeface="Wingdings" panose="05000000000000000000" pitchFamily="2" charset="2"/>
              </a:rPr>
              <a:t>7:00</a:t>
            </a:r>
            <a:endParaRPr lang="en-US" sz="6600" dirty="0">
              <a:solidFill>
                <a:srgbClr val="A8D7D9"/>
              </a:solidFill>
              <a:latin typeface="Century Gothic" panose="020B0502020202020204" pitchFamily="34" charset="0"/>
              <a:sym typeface="Wingdings" panose="05000000000000000000" pitchFamily="2" charset="2"/>
            </a:endParaRPr>
          </a:p>
          <a:p>
            <a:r>
              <a:rPr lang="en-US" sz="4000">
                <a:solidFill>
                  <a:srgbClr val="A8D7D9"/>
                </a:solidFill>
                <a:latin typeface="Century Gothic" panose="020B0502020202020204" pitchFamily="34" charset="0"/>
                <a:sym typeface="Wingdings" panose="05000000000000000000" pitchFamily="2" charset="2"/>
              </a:rPr>
              <a:t>Friday, December 6</a:t>
            </a:r>
            <a:r>
              <a:rPr lang="en-US" sz="4000" baseline="30000">
                <a:solidFill>
                  <a:srgbClr val="A8D7D9"/>
                </a:solidFill>
                <a:latin typeface="Century Gothic" panose="020B0502020202020204" pitchFamily="34" charset="0"/>
                <a:sym typeface="Wingdings" panose="05000000000000000000" pitchFamily="2" charset="2"/>
              </a:rPr>
              <a:t>th</a:t>
            </a:r>
            <a:endParaRPr lang="en-US" sz="4000" dirty="0">
              <a:solidFill>
                <a:srgbClr val="A8D7D9"/>
              </a:solidFill>
              <a:latin typeface="Century Gothic" panose="020B0502020202020204" pitchFamily="34" charset="0"/>
            </a:endParaRPr>
          </a:p>
        </p:txBody>
      </p:sp>
      <p:pic>
        <p:nvPicPr>
          <p:cNvPr id="14" name="Picture 13"/>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773919" y="5776162"/>
            <a:ext cx="647337" cy="647337"/>
          </a:xfrm>
          <a:prstGeom prst="rect">
            <a:avLst/>
          </a:prstGeom>
        </p:spPr>
      </p:pic>
      <p:pic>
        <p:nvPicPr>
          <p:cNvPr id="16" name="Picture 1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flipH="1">
            <a:off x="8882742" y="5776162"/>
            <a:ext cx="531250" cy="531250"/>
          </a:xfrm>
          <a:prstGeom prst="rect">
            <a:avLst/>
          </a:prstGeom>
        </p:spPr>
      </p:pic>
      <p:sp>
        <p:nvSpPr>
          <p:cNvPr id="17" name="TextBox 16"/>
          <p:cNvSpPr txBox="1"/>
          <p:nvPr/>
        </p:nvSpPr>
        <p:spPr>
          <a:xfrm>
            <a:off x="10665071" y="5776162"/>
            <a:ext cx="1698171" cy="646331"/>
          </a:xfrm>
          <a:prstGeom prst="rect">
            <a:avLst/>
          </a:prstGeom>
          <a:noFill/>
        </p:spPr>
        <p:txBody>
          <a:bodyPr wrap="square" rtlCol="0">
            <a:spAutoFit/>
          </a:bodyPr>
          <a:lstStyle/>
          <a:p>
            <a:r>
              <a:rPr lang="en-US">
                <a:solidFill>
                  <a:srgbClr val="A8D7D9"/>
                </a:solidFill>
                <a:latin typeface="Century Gothic" panose="020B0502020202020204" pitchFamily="34" charset="0"/>
              </a:rPr>
              <a:t>7:00 </a:t>
            </a:r>
            <a:r>
              <a:rPr lang="en-US" dirty="0">
                <a:solidFill>
                  <a:srgbClr val="A8D7D9"/>
                </a:solidFill>
                <a:latin typeface="Century Gothic" panose="020B0502020202020204" pitchFamily="34" charset="0"/>
              </a:rPr>
              <a:t>AM</a:t>
            </a:r>
          </a:p>
          <a:p>
            <a:r>
              <a:rPr lang="en-US">
                <a:solidFill>
                  <a:srgbClr val="A8D7D9"/>
                </a:solidFill>
                <a:latin typeface="Century Gothic" panose="020B0502020202020204" pitchFamily="34" charset="0"/>
              </a:rPr>
              <a:t>6/12/2024</a:t>
            </a:r>
            <a:endParaRPr lang="en-US" dirty="0">
              <a:solidFill>
                <a:srgbClr val="A8D7D9"/>
              </a:solidFill>
              <a:latin typeface="Century Gothic" panose="020B0502020202020204" pitchFamily="34" charset="0"/>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9C2B1"/>
        </a:solidFill>
        <a:effectLst/>
      </p:bgPr>
    </p:bg>
    <p:spTree>
      <p:nvGrpSpPr>
        <p:cNvPr id="1" name=""/>
        <p:cNvGrpSpPr/>
        <p:nvPr/>
      </p:nvGrpSpPr>
      <p:grpSpPr>
        <a:xfrm>
          <a:off x="0" y="0"/>
          <a:ext cx="0" cy="0"/>
          <a:chOff x="0" y="0"/>
          <a:chExt cx="0" cy="0"/>
        </a:xfrm>
      </p:grpSpPr>
      <p:sp>
        <p:nvSpPr>
          <p:cNvPr id="71" name="Flowchart: Document 1"/>
          <p:cNvSpPr/>
          <p:nvPr/>
        </p:nvSpPr>
        <p:spPr>
          <a:xfrm flipH="1">
            <a:off x="0" y="0"/>
            <a:ext cx="12192000" cy="153851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0868"/>
              <a:gd name="connsiteX1-3" fmla="*/ 21600 w 21600"/>
              <a:gd name="connsiteY1-4" fmla="*/ 0 h 20868"/>
              <a:gd name="connsiteX2-5" fmla="*/ 21600 w 21600"/>
              <a:gd name="connsiteY2-6" fmla="*/ 17322 h 20868"/>
              <a:gd name="connsiteX3-7" fmla="*/ 13061 w 21600"/>
              <a:gd name="connsiteY3-8" fmla="*/ 13920 h 20868"/>
              <a:gd name="connsiteX4-9" fmla="*/ 0 w 21600"/>
              <a:gd name="connsiteY4-10" fmla="*/ 20172 h 20868"/>
              <a:gd name="connsiteX5" fmla="*/ 0 w 21600"/>
              <a:gd name="connsiteY5" fmla="*/ 0 h 208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1600" h="20868">
                <a:moveTo>
                  <a:pt x="0" y="0"/>
                </a:moveTo>
                <a:lnTo>
                  <a:pt x="21600" y="0"/>
                </a:lnTo>
                <a:lnTo>
                  <a:pt x="21600" y="17322"/>
                </a:lnTo>
                <a:cubicBezTo>
                  <a:pt x="19913" y="20549"/>
                  <a:pt x="16661" y="13445"/>
                  <a:pt x="13061" y="13920"/>
                </a:cubicBezTo>
                <a:cubicBezTo>
                  <a:pt x="9461" y="14395"/>
                  <a:pt x="1913" y="23399"/>
                  <a:pt x="0" y="20172"/>
                </a:cubicBezTo>
                <a:lnTo>
                  <a:pt x="0" y="0"/>
                </a:lnTo>
                <a:close/>
              </a:path>
            </a:pathLst>
          </a:custGeom>
          <a:solidFill>
            <a:srgbClr val="3C79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2538984" y="111151"/>
            <a:ext cx="7114032" cy="2606040"/>
          </a:xfrm>
          <a:prstGeom prst="rect">
            <a:avLst/>
          </a:prstGeom>
          <a:solidFill>
            <a:srgbClr val="A8D7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p:cNvCxnSpPr/>
          <p:nvPr/>
        </p:nvCxnSpPr>
        <p:spPr>
          <a:xfrm>
            <a:off x="2558034" y="883185"/>
            <a:ext cx="7132320" cy="0"/>
          </a:xfrm>
          <a:prstGeom prst="line">
            <a:avLst/>
          </a:prstGeom>
          <a:ln w="38100">
            <a:solidFill>
              <a:srgbClr val="3C7973"/>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7118787" y="238850"/>
            <a:ext cx="402336" cy="40233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7776974" y="248948"/>
            <a:ext cx="402336" cy="4023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8435161" y="248948"/>
            <a:ext cx="402336" cy="40233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9135456" y="84482"/>
            <a:ext cx="816935" cy="646331"/>
          </a:xfrm>
          <a:prstGeom prst="rect">
            <a:avLst/>
          </a:prstGeom>
          <a:noFill/>
        </p:spPr>
        <p:txBody>
          <a:bodyPr wrap="square" rtlCol="0">
            <a:spAutoFit/>
          </a:bodyPr>
          <a:lstStyle/>
          <a:p>
            <a:r>
              <a:rPr lang="en-US" sz="3600" dirty="0">
                <a:solidFill>
                  <a:srgbClr val="3C7973"/>
                </a:solidFill>
                <a:latin typeface="Arial" panose="020B0604020202020204" pitchFamily="34" charset="0"/>
                <a:cs typeface="Arial" panose="020B0604020202020204" pitchFamily="34" charset="0"/>
              </a:rPr>
              <a:t>x</a:t>
            </a:r>
            <a:endParaRPr lang="en-US" sz="2800" dirty="0">
              <a:solidFill>
                <a:srgbClr val="3C7973"/>
              </a:solidFill>
              <a:latin typeface="Arial" panose="020B0604020202020204" pitchFamily="34" charset="0"/>
              <a:cs typeface="Arial" panose="020B0604020202020204" pitchFamily="34" charset="0"/>
            </a:endParaRPr>
          </a:p>
        </p:txBody>
      </p:sp>
      <p:sp>
        <p:nvSpPr>
          <p:cNvPr id="54" name="Rectangle 53"/>
          <p:cNvSpPr/>
          <p:nvPr/>
        </p:nvSpPr>
        <p:spPr>
          <a:xfrm>
            <a:off x="2519934" y="2816251"/>
            <a:ext cx="9226296" cy="3099816"/>
          </a:xfrm>
          <a:prstGeom prst="rect">
            <a:avLst/>
          </a:prstGeom>
          <a:solidFill>
            <a:srgbClr val="A8D7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p:cNvCxnSpPr/>
          <p:nvPr/>
        </p:nvCxnSpPr>
        <p:spPr>
          <a:xfrm>
            <a:off x="2538984" y="3588285"/>
            <a:ext cx="9235440" cy="0"/>
          </a:xfrm>
          <a:prstGeom prst="line">
            <a:avLst/>
          </a:prstGeom>
          <a:ln w="38100">
            <a:solidFill>
              <a:srgbClr val="3C7973"/>
            </a:solidFill>
          </a:ln>
        </p:spPr>
        <p:style>
          <a:lnRef idx="1">
            <a:schemeClr val="accent1"/>
          </a:lnRef>
          <a:fillRef idx="0">
            <a:schemeClr val="accent1"/>
          </a:fillRef>
          <a:effectRef idx="0">
            <a:schemeClr val="accent1"/>
          </a:effectRef>
          <a:fontRef idx="minor">
            <a:schemeClr val="tx1"/>
          </a:fontRef>
        </p:style>
      </p:cxnSp>
      <p:sp>
        <p:nvSpPr>
          <p:cNvPr id="56" name="Rectangle: Rounded Corners 55"/>
          <p:cNvSpPr/>
          <p:nvPr/>
        </p:nvSpPr>
        <p:spPr>
          <a:xfrm>
            <a:off x="2795692" y="2894748"/>
            <a:ext cx="3473991" cy="574462"/>
          </a:xfrm>
          <a:prstGeom prst="roundRect">
            <a:avLst/>
          </a:prstGeom>
          <a:solidFill>
            <a:srgbClr val="4D7F8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ourier New" panose="02070309020205020404" pitchFamily="49" charset="0"/>
                <a:cs typeface="Courier New" panose="02070309020205020404" pitchFamily="49" charset="0"/>
              </a:rPr>
              <a:t>BACKEND2</a:t>
            </a:r>
          </a:p>
        </p:txBody>
      </p:sp>
      <p:sp>
        <p:nvSpPr>
          <p:cNvPr id="57" name="Oval 56"/>
          <p:cNvSpPr/>
          <p:nvPr/>
        </p:nvSpPr>
        <p:spPr>
          <a:xfrm>
            <a:off x="9214287" y="2943950"/>
            <a:ext cx="402336" cy="40233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p:cNvSpPr/>
          <p:nvPr/>
        </p:nvSpPr>
        <p:spPr>
          <a:xfrm>
            <a:off x="9872474" y="2954048"/>
            <a:ext cx="402336" cy="4023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p:cNvSpPr/>
          <p:nvPr/>
        </p:nvSpPr>
        <p:spPr>
          <a:xfrm>
            <a:off x="10530661" y="2954048"/>
            <a:ext cx="402336" cy="40233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p:cNvSpPr txBox="1"/>
          <p:nvPr/>
        </p:nvSpPr>
        <p:spPr>
          <a:xfrm>
            <a:off x="11230956" y="2789582"/>
            <a:ext cx="816935" cy="646331"/>
          </a:xfrm>
          <a:prstGeom prst="rect">
            <a:avLst/>
          </a:prstGeom>
          <a:noFill/>
        </p:spPr>
        <p:txBody>
          <a:bodyPr wrap="square" rtlCol="0">
            <a:spAutoFit/>
          </a:bodyPr>
          <a:lstStyle/>
          <a:p>
            <a:r>
              <a:rPr lang="en-US" sz="3600" dirty="0">
                <a:solidFill>
                  <a:srgbClr val="3C7973"/>
                </a:solidFill>
                <a:latin typeface="Arial" panose="020B0604020202020204" pitchFamily="34" charset="0"/>
                <a:cs typeface="Arial" panose="020B0604020202020204" pitchFamily="34" charset="0"/>
              </a:rPr>
              <a:t>x</a:t>
            </a:r>
            <a:endParaRPr lang="en-US" sz="2800" dirty="0">
              <a:solidFill>
                <a:srgbClr val="3C7973"/>
              </a:solidFill>
              <a:latin typeface="Arial" panose="020B0604020202020204" pitchFamily="34" charset="0"/>
              <a:cs typeface="Arial" panose="020B0604020202020204" pitchFamily="34" charset="0"/>
            </a:endParaRPr>
          </a:p>
        </p:txBody>
      </p:sp>
      <p:pic>
        <p:nvPicPr>
          <p:cNvPr id="61" name="Picture 60">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401745"/>
            <a:ext cx="816935" cy="865707"/>
          </a:xfrm>
          <a:prstGeom prst="rect">
            <a:avLst/>
          </a:prstGeom>
        </p:spPr>
      </p:pic>
      <p:pic>
        <p:nvPicPr>
          <p:cNvPr id="62" name="Picture 61">
            <a:hlinkClick r:id="rId4"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1892943"/>
            <a:ext cx="816935" cy="865707"/>
          </a:xfrm>
          <a:prstGeom prst="rect">
            <a:avLst/>
          </a:prstGeom>
        </p:spPr>
      </p:pic>
      <p:pic>
        <p:nvPicPr>
          <p:cNvPr id="63" name="Picture 62">
            <a:hlinkClick r:id="rId5"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3300952"/>
            <a:ext cx="816935" cy="865707"/>
          </a:xfrm>
          <a:prstGeom prst="rect">
            <a:avLst/>
          </a:prstGeom>
        </p:spPr>
      </p:pic>
      <p:pic>
        <p:nvPicPr>
          <p:cNvPr id="64" name="Picture 63">
            <a:hlinkClick r:id="rId6"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4708961"/>
            <a:ext cx="816935" cy="865707"/>
          </a:xfrm>
          <a:prstGeom prst="rect">
            <a:avLst/>
          </a:prstGeom>
        </p:spPr>
      </p:pic>
      <p:cxnSp>
        <p:nvCxnSpPr>
          <p:cNvPr id="65" name="Straight Connector 64"/>
          <p:cNvCxnSpPr/>
          <p:nvPr/>
        </p:nvCxnSpPr>
        <p:spPr>
          <a:xfrm>
            <a:off x="2558034" y="883185"/>
            <a:ext cx="7132320" cy="0"/>
          </a:xfrm>
          <a:prstGeom prst="line">
            <a:avLst/>
          </a:prstGeom>
          <a:ln w="38100">
            <a:solidFill>
              <a:srgbClr val="3C7973"/>
            </a:solidFill>
          </a:ln>
        </p:spPr>
        <p:style>
          <a:lnRef idx="1">
            <a:schemeClr val="accent1"/>
          </a:lnRef>
          <a:fillRef idx="0">
            <a:schemeClr val="accent1"/>
          </a:fillRef>
          <a:effectRef idx="0">
            <a:schemeClr val="accent1"/>
          </a:effectRef>
          <a:fontRef idx="minor">
            <a:schemeClr val="tx1"/>
          </a:fontRef>
        </p:style>
      </p:cxnSp>
      <p:sp>
        <p:nvSpPr>
          <p:cNvPr id="66" name="Rectangle: Folded Corner 65">
            <a:hlinkClick r:id="rId7" action="ppaction://hlinksldjump"/>
          </p:cNvPr>
          <p:cNvSpPr/>
          <p:nvPr/>
        </p:nvSpPr>
        <p:spPr>
          <a:xfrm flipV="1">
            <a:off x="2979842" y="1084263"/>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Folded Corner 66">
            <a:hlinkClick r:id="rId8" action="ppaction://hlinksldjump"/>
          </p:cNvPr>
          <p:cNvSpPr/>
          <p:nvPr/>
        </p:nvSpPr>
        <p:spPr>
          <a:xfrm flipV="1">
            <a:off x="4314501" y="1080864"/>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Folded Corner 67">
            <a:hlinkClick r:id="rId9" action="ppaction://hlinksldjump"/>
          </p:cNvPr>
          <p:cNvSpPr/>
          <p:nvPr/>
        </p:nvSpPr>
        <p:spPr>
          <a:xfrm flipV="1">
            <a:off x="5649161" y="1085134"/>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Folded Corner 68">
            <a:hlinkClick r:id="rId10" action="ppaction://hlinksldjump"/>
          </p:cNvPr>
          <p:cNvSpPr/>
          <p:nvPr/>
        </p:nvSpPr>
        <p:spPr>
          <a:xfrm flipV="1">
            <a:off x="6983820" y="1081735"/>
            <a:ext cx="804672" cy="987552"/>
          </a:xfrm>
          <a:prstGeom prst="foldedCorner">
            <a:avLst>
              <a:gd name="adj" fmla="val 30872"/>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Folded Corner 69">
            <a:hlinkClick r:id="rId11" action="ppaction://hlinksldjump"/>
          </p:cNvPr>
          <p:cNvSpPr/>
          <p:nvPr/>
        </p:nvSpPr>
        <p:spPr>
          <a:xfrm flipV="1">
            <a:off x="8318479" y="1088126"/>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134899" y="1299871"/>
            <a:ext cx="1593949"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Giới thiệu</a:t>
            </a:r>
            <a:endParaRPr lang="en-US" b="1" dirty="0">
              <a:latin typeface="Courier New" panose="02070309020205020404" pitchFamily="49" charset="0"/>
              <a:cs typeface="Courier New" panose="02070309020205020404" pitchFamily="49" charset="0"/>
            </a:endParaRPr>
          </a:p>
        </p:txBody>
      </p:sp>
      <p:sp>
        <p:nvSpPr>
          <p:cNvPr id="5" name="TextBox 4"/>
          <p:cNvSpPr txBox="1"/>
          <p:nvPr/>
        </p:nvSpPr>
        <p:spPr>
          <a:xfrm>
            <a:off x="272157" y="2731542"/>
            <a:ext cx="1319432"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Mục tiêu</a:t>
            </a:r>
            <a:endParaRPr lang="en-US" b="1" dirty="0">
              <a:latin typeface="Courier New" panose="02070309020205020404" pitchFamily="49" charset="0"/>
              <a:cs typeface="Courier New" panose="02070309020205020404" pitchFamily="49" charset="0"/>
            </a:endParaRPr>
          </a:p>
        </p:txBody>
      </p:sp>
      <p:sp>
        <p:nvSpPr>
          <p:cNvPr id="6" name="TextBox 5"/>
          <p:cNvSpPr txBox="1"/>
          <p:nvPr/>
        </p:nvSpPr>
        <p:spPr>
          <a:xfrm>
            <a:off x="-14514" y="4148305"/>
            <a:ext cx="1849285" cy="369332"/>
          </a:xfrm>
          <a:prstGeom prst="rect">
            <a:avLst/>
          </a:prstGeom>
          <a:noFill/>
        </p:spPr>
        <p:txBody>
          <a:bodyPr wrap="square" rtlCol="0">
            <a:spAutoFit/>
          </a:bodyPr>
          <a:lstStyle/>
          <a:p>
            <a:pPr algn="ctr"/>
            <a:r>
              <a:rPr lang="en-US" b="1">
                <a:solidFill>
                  <a:schemeClr val="bg1"/>
                </a:solidFill>
                <a:latin typeface="Courier New" panose="02070309020205020404" pitchFamily="49" charset="0"/>
                <a:cs typeface="Courier New" panose="02070309020205020404" pitchFamily="49" charset="0"/>
              </a:rPr>
              <a:t>Xây dựng</a:t>
            </a:r>
            <a:endParaRPr lang="en-US" b="1" dirty="0">
              <a:solidFill>
                <a:schemeClr val="bg1"/>
              </a:solidFill>
              <a:latin typeface="Courier New" panose="02070309020205020404" pitchFamily="49" charset="0"/>
              <a:cs typeface="Courier New" panose="02070309020205020404" pitchFamily="49" charset="0"/>
            </a:endParaRPr>
          </a:p>
        </p:txBody>
      </p:sp>
      <p:sp>
        <p:nvSpPr>
          <p:cNvPr id="23" name="TextBox 22"/>
          <p:cNvSpPr txBox="1"/>
          <p:nvPr/>
        </p:nvSpPr>
        <p:spPr>
          <a:xfrm>
            <a:off x="-14514" y="5518318"/>
            <a:ext cx="1849285" cy="369332"/>
          </a:xfrm>
          <a:prstGeom prst="rect">
            <a:avLst/>
          </a:prstGeom>
          <a:noFill/>
        </p:spPr>
        <p:txBody>
          <a:bodyPr wrap="square" rtlCol="0">
            <a:spAutoFit/>
          </a:bodyPr>
          <a:lstStyle/>
          <a:p>
            <a:pPr algn="ctr"/>
            <a:r>
              <a:rPr lang="en-US" b="1">
                <a:latin typeface="Courier New" panose="02070309020205020404" pitchFamily="49" charset="0"/>
                <a:cs typeface="Courier New" panose="02070309020205020404" pitchFamily="49" charset="0"/>
              </a:rPr>
              <a:t>Hình ảnh</a:t>
            </a:r>
            <a:endParaRPr lang="en-US" b="1" dirty="0">
              <a:latin typeface="Courier New" panose="02070309020205020404" pitchFamily="49" charset="0"/>
              <a:cs typeface="Courier New" panose="02070309020205020404" pitchFamily="49" charset="0"/>
            </a:endParaRPr>
          </a:p>
        </p:txBody>
      </p:sp>
      <p:sp>
        <p:nvSpPr>
          <p:cNvPr id="24" name="Rectangle 23"/>
          <p:cNvSpPr/>
          <p:nvPr/>
        </p:nvSpPr>
        <p:spPr>
          <a:xfrm>
            <a:off x="0" y="6147816"/>
            <a:ext cx="12192000" cy="713232"/>
          </a:xfrm>
          <a:prstGeom prst="rect">
            <a:avLst/>
          </a:prstGeom>
          <a:solidFill>
            <a:srgbClr val="3C7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p:cNvGrpSpPr/>
          <p:nvPr/>
        </p:nvGrpSpPr>
        <p:grpSpPr>
          <a:xfrm>
            <a:off x="203200" y="6223777"/>
            <a:ext cx="569976" cy="561309"/>
            <a:chOff x="4586514" y="2554514"/>
            <a:chExt cx="569976" cy="561309"/>
          </a:xfrm>
        </p:grpSpPr>
        <p:sp>
          <p:nvSpPr>
            <p:cNvPr id="26" name="Rectangle 25"/>
            <p:cNvSpPr/>
            <p:nvPr/>
          </p:nvSpPr>
          <p:spPr>
            <a:xfrm>
              <a:off x="45865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48913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45865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48913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Rounded Corners 30"/>
          <p:cNvSpPr/>
          <p:nvPr/>
        </p:nvSpPr>
        <p:spPr>
          <a:xfrm>
            <a:off x="1059542" y="6245590"/>
            <a:ext cx="4599432" cy="539496"/>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p:cNvGrpSpPr/>
          <p:nvPr/>
        </p:nvGrpSpPr>
        <p:grpSpPr>
          <a:xfrm>
            <a:off x="1262744" y="6307294"/>
            <a:ext cx="370683" cy="406908"/>
            <a:chOff x="5849257" y="2133600"/>
            <a:chExt cx="542109" cy="595086"/>
          </a:xfrm>
        </p:grpSpPr>
        <p:sp>
          <p:nvSpPr>
            <p:cNvPr id="33" name="Oval 32"/>
            <p:cNvSpPr/>
            <p:nvPr/>
          </p:nvSpPr>
          <p:spPr>
            <a:xfrm>
              <a:off x="5979886" y="2133600"/>
              <a:ext cx="411480" cy="411480"/>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p:cNvCxnSpPr>
              <a:stCxn id="33" idx="3"/>
            </p:cNvCxnSpPr>
            <p:nvPr/>
          </p:nvCxnSpPr>
          <p:spPr>
            <a:xfrm flipH="1">
              <a:off x="5849257" y="2484820"/>
              <a:ext cx="190889" cy="243866"/>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1" name="Picture 40"/>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9943762" y="6182587"/>
            <a:ext cx="647337" cy="647337"/>
          </a:xfrm>
          <a:prstGeom prst="rect">
            <a:avLst/>
          </a:prstGeom>
        </p:spPr>
      </p:pic>
      <p:pic>
        <p:nvPicPr>
          <p:cNvPr id="43" name="Picture 42"/>
          <p:cNvPicPr>
            <a:picLocks noChangeAspect="1"/>
          </p:cNvPicPr>
          <p:nvPr/>
        </p:nvPicPr>
        <p:blipFill>
          <a:blip r:embed="rId13" cstate="print">
            <a:lum bright="70000" contrast="-70000"/>
            <a:extLst>
              <a:ext uri="{28A0092B-C50C-407E-A947-70E740481C1C}">
                <a14:useLocalDpi xmlns:a14="http://schemas.microsoft.com/office/drawing/2010/main" val="0"/>
              </a:ext>
            </a:extLst>
          </a:blip>
          <a:stretch>
            <a:fillRect/>
          </a:stretch>
        </p:blipFill>
        <p:spPr>
          <a:xfrm flipH="1">
            <a:off x="9052585" y="6210723"/>
            <a:ext cx="531250" cy="531250"/>
          </a:xfrm>
          <a:prstGeom prst="rect">
            <a:avLst/>
          </a:prstGeom>
        </p:spPr>
      </p:pic>
      <p:sp>
        <p:nvSpPr>
          <p:cNvPr id="44" name="TextBox 43"/>
          <p:cNvSpPr txBox="1"/>
          <p:nvPr/>
        </p:nvSpPr>
        <p:spPr>
          <a:xfrm>
            <a:off x="10834914" y="6182587"/>
            <a:ext cx="1698171" cy="646331"/>
          </a:xfrm>
          <a:prstGeom prst="rect">
            <a:avLst/>
          </a:prstGeom>
          <a:noFill/>
        </p:spPr>
        <p:txBody>
          <a:bodyPr wrap="square" rtlCol="0">
            <a:spAutoFit/>
          </a:bodyPr>
          <a:lstStyle/>
          <a:p>
            <a:r>
              <a:rPr lang="en-US">
                <a:solidFill>
                  <a:srgbClr val="A8D7D9"/>
                </a:solidFill>
                <a:latin typeface="Century Gothic" panose="020B0502020202020204" pitchFamily="34" charset="0"/>
              </a:rPr>
              <a:t>7:00 </a:t>
            </a:r>
            <a:r>
              <a:rPr lang="en-US" dirty="0">
                <a:solidFill>
                  <a:srgbClr val="A8D7D9"/>
                </a:solidFill>
                <a:latin typeface="Century Gothic" panose="020B0502020202020204" pitchFamily="34" charset="0"/>
              </a:rPr>
              <a:t>AM</a:t>
            </a:r>
          </a:p>
          <a:p>
            <a:r>
              <a:rPr lang="en-US">
                <a:solidFill>
                  <a:srgbClr val="A8D7D9"/>
                </a:solidFill>
                <a:latin typeface="Century Gothic" panose="020B0502020202020204" pitchFamily="34" charset="0"/>
              </a:rPr>
              <a:t>6/12/2024</a:t>
            </a:r>
            <a:endParaRPr lang="en-US" dirty="0">
              <a:solidFill>
                <a:srgbClr val="A8D7D9"/>
              </a:solidFill>
              <a:latin typeface="Century Gothic" panose="020B0502020202020204" pitchFamily="34" charset="0"/>
            </a:endParaRPr>
          </a:p>
        </p:txBody>
      </p:sp>
      <p:sp>
        <p:nvSpPr>
          <p:cNvPr id="45" name="Rectangle: Rounded Corners 44"/>
          <p:cNvSpPr/>
          <p:nvPr/>
        </p:nvSpPr>
        <p:spPr>
          <a:xfrm>
            <a:off x="2814742" y="189648"/>
            <a:ext cx="3473991" cy="574462"/>
          </a:xfrm>
          <a:prstGeom prst="roundRect">
            <a:avLst/>
          </a:prstGeom>
          <a:solidFill>
            <a:srgbClr val="4D7F8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Courier New" panose="02070309020205020404" pitchFamily="49" charset="0"/>
                <a:cs typeface="Courier New" panose="02070309020205020404" pitchFamily="49" charset="0"/>
              </a:rPr>
              <a:t>XÂY DỰNG</a:t>
            </a:r>
            <a:endParaRPr lang="en-US" sz="2800" b="1" dirty="0">
              <a:latin typeface="Courier New" panose="02070309020205020404" pitchFamily="49" charset="0"/>
              <a:cs typeface="Courier New" panose="02070309020205020404" pitchFamily="49" charset="0"/>
            </a:endParaRPr>
          </a:p>
        </p:txBody>
      </p:sp>
      <p:sp>
        <p:nvSpPr>
          <p:cNvPr id="49" name="TextBox 48"/>
          <p:cNvSpPr txBox="1"/>
          <p:nvPr/>
        </p:nvSpPr>
        <p:spPr>
          <a:xfrm>
            <a:off x="2664699" y="2109949"/>
            <a:ext cx="1443307"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FRONTEND1</a:t>
            </a:r>
            <a:endParaRPr lang="en-US" dirty="0">
              <a:latin typeface="Courier New" panose="02070309020205020404" pitchFamily="49" charset="0"/>
              <a:cs typeface="Courier New" panose="02070309020205020404" pitchFamily="49" charset="0"/>
            </a:endParaRPr>
          </a:p>
        </p:txBody>
      </p:sp>
      <p:sp>
        <p:nvSpPr>
          <p:cNvPr id="72" name="TextBox 71"/>
          <p:cNvSpPr txBox="1"/>
          <p:nvPr/>
        </p:nvSpPr>
        <p:spPr>
          <a:xfrm>
            <a:off x="4014484" y="2109949"/>
            <a:ext cx="1443307"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FRONTEND2</a:t>
            </a:r>
            <a:endParaRPr lang="en-US" dirty="0">
              <a:latin typeface="Courier New" panose="02070309020205020404" pitchFamily="49" charset="0"/>
              <a:cs typeface="Courier New" panose="02070309020205020404" pitchFamily="49" charset="0"/>
            </a:endParaRPr>
          </a:p>
        </p:txBody>
      </p:sp>
      <p:sp>
        <p:nvSpPr>
          <p:cNvPr id="73" name="TextBox 72"/>
          <p:cNvSpPr txBox="1"/>
          <p:nvPr/>
        </p:nvSpPr>
        <p:spPr>
          <a:xfrm>
            <a:off x="5423971" y="2109949"/>
            <a:ext cx="1350858"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BACKEND1</a:t>
            </a:r>
            <a:endParaRPr lang="en-US" dirty="0">
              <a:latin typeface="Courier New" panose="02070309020205020404" pitchFamily="49" charset="0"/>
              <a:cs typeface="Courier New" panose="02070309020205020404" pitchFamily="49" charset="0"/>
            </a:endParaRPr>
          </a:p>
        </p:txBody>
      </p:sp>
      <p:sp>
        <p:nvSpPr>
          <p:cNvPr id="74" name="TextBox 73"/>
          <p:cNvSpPr txBox="1"/>
          <p:nvPr/>
        </p:nvSpPr>
        <p:spPr>
          <a:xfrm>
            <a:off x="6767824" y="2109949"/>
            <a:ext cx="1350858"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BACKEND2</a:t>
            </a:r>
            <a:endParaRPr lang="en-US" b="1" dirty="0">
              <a:latin typeface="Courier New" panose="02070309020205020404" pitchFamily="49" charset="0"/>
              <a:cs typeface="Courier New" panose="02070309020205020404" pitchFamily="49" charset="0"/>
            </a:endParaRPr>
          </a:p>
        </p:txBody>
      </p:sp>
      <p:sp>
        <p:nvSpPr>
          <p:cNvPr id="76" name="TextBox 75"/>
          <p:cNvSpPr txBox="1"/>
          <p:nvPr/>
        </p:nvSpPr>
        <p:spPr>
          <a:xfrm>
            <a:off x="8140529" y="2109949"/>
            <a:ext cx="1443306"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BACKEND3</a:t>
            </a:r>
            <a:endParaRPr lang="en-US" dirty="0">
              <a:latin typeface="Courier New" panose="02070309020205020404" pitchFamily="49" charset="0"/>
              <a:cs typeface="Courier New" panose="02070309020205020404" pitchFamily="49" charset="0"/>
            </a:endParaRPr>
          </a:p>
        </p:txBody>
      </p:sp>
      <p:sp>
        <p:nvSpPr>
          <p:cNvPr id="7" name="TextBox 22"/>
          <p:cNvSpPr txBox="1"/>
          <p:nvPr/>
        </p:nvSpPr>
        <p:spPr>
          <a:xfrm>
            <a:off x="1633220" y="6311900"/>
            <a:ext cx="4431030" cy="429895"/>
          </a:xfrm>
          <a:prstGeom prst="rect">
            <a:avLst/>
          </a:prstGeom>
          <a:noFill/>
        </p:spPr>
        <p:txBody>
          <a:bodyPr wrap="square" rtlCol="0">
            <a:spAutoFit/>
          </a:bodyPr>
          <a:lstStyle/>
          <a:p>
            <a:r>
              <a:rPr lang="en-US" sz="2200" b="1" dirty="0">
                <a:latin typeface="Courier New" panose="02070309020205020404" pitchFamily="49" charset="0"/>
                <a:cs typeface="Courier New" panose="02070309020205020404" pitchFamily="49" charset="0"/>
              </a:rPr>
              <a:t>WEBSITE TRA CUU SAO KE</a:t>
            </a:r>
          </a:p>
        </p:txBody>
      </p:sp>
      <p:sp>
        <p:nvSpPr>
          <p:cNvPr id="4" name="TextBox 3">
            <a:extLst>
              <a:ext uri="{FF2B5EF4-FFF2-40B4-BE49-F238E27FC236}">
                <a16:creationId xmlns:a16="http://schemas.microsoft.com/office/drawing/2014/main" id="{72E6CC10-C34F-4E2B-11E4-92F53069094D}"/>
              </a:ext>
            </a:extLst>
          </p:cNvPr>
          <p:cNvSpPr txBox="1"/>
          <p:nvPr/>
        </p:nvSpPr>
        <p:spPr>
          <a:xfrm>
            <a:off x="2819304" y="3791361"/>
            <a:ext cx="3795066" cy="1631216"/>
          </a:xfrm>
          <a:prstGeom prst="rect">
            <a:avLst/>
          </a:prstGeom>
          <a:noFill/>
        </p:spPr>
        <p:txBody>
          <a:bodyPr wrap="square" rtlCol="0">
            <a:spAutoFit/>
          </a:bodyPr>
          <a:lstStyle/>
          <a:p>
            <a:pPr algn="just">
              <a:spcAft>
                <a:spcPts val="300"/>
              </a:spcAft>
            </a:pPr>
            <a:r>
              <a:rPr lang="en-US" spc="-150" dirty="0">
                <a:latin typeface="Cascadia Mono" panose="020B0609020000020004" pitchFamily="49" charset="0"/>
                <a:cs typeface="Cascadia Mono" panose="020B0609020000020004" pitchFamily="49" charset="0"/>
              </a:rPr>
              <a:t>Node.js </a:t>
            </a:r>
            <a:r>
              <a:rPr lang="en-US" spc="-150" err="1">
                <a:latin typeface="Cascadia Mono" panose="020B0609020000020004" pitchFamily="49" charset="0"/>
                <a:cs typeface="Cascadia Mono" panose="020B0609020000020004" pitchFamily="49" charset="0"/>
              </a:rPr>
              <a:t>và</a:t>
            </a:r>
            <a:r>
              <a:rPr lang="en-US" spc="-150">
                <a:latin typeface="Cascadia Mono" panose="020B0609020000020004" pitchFamily="49" charset="0"/>
                <a:cs typeface="Cascadia Mono" panose="020B0609020000020004" pitchFamily="49" charset="0"/>
              </a:rPr>
              <a:t> Express:</a:t>
            </a:r>
            <a:endParaRPr lang="en-US" spc="-150" dirty="0">
              <a:latin typeface="Cascadia Mono" panose="020B0609020000020004" pitchFamily="49" charset="0"/>
              <a:cs typeface="Cascadia Mono" panose="020B0609020000020004" pitchFamily="49" charset="0"/>
            </a:endParaRPr>
          </a:p>
          <a:p>
            <a:pPr algn="just">
              <a:spcAft>
                <a:spcPts val="300"/>
              </a:spcAft>
            </a:pPr>
            <a:r>
              <a:rPr lang="en-US" spc="-150" dirty="0">
                <a:latin typeface="Cascadia Mono" panose="020B0609020000020004" pitchFamily="49" charset="0"/>
                <a:cs typeface="Cascadia Mono" panose="020B0609020000020004" pitchFamily="49" charset="0"/>
              </a:rPr>
              <a:t>- Routing </a:t>
            </a:r>
            <a:r>
              <a:rPr lang="en-US" spc="-150" dirty="0" err="1">
                <a:latin typeface="Cascadia Mono" panose="020B0609020000020004" pitchFamily="49" charset="0"/>
                <a:cs typeface="Cascadia Mono" panose="020B0609020000020004" pitchFamily="49" charset="0"/>
              </a:rPr>
              <a:t>và</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xử</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lý</a:t>
            </a:r>
            <a:r>
              <a:rPr lang="en-US" spc="-150" dirty="0">
                <a:latin typeface="Cascadia Mono" panose="020B0609020000020004" pitchFamily="49" charset="0"/>
                <a:cs typeface="Cascadia Mono" panose="020B0609020000020004" pitchFamily="49" charset="0"/>
              </a:rPr>
              <a:t> HTTP request </a:t>
            </a:r>
          </a:p>
          <a:p>
            <a:pPr algn="just">
              <a:spcAft>
                <a:spcPts val="300"/>
              </a:spcAft>
            </a:pPr>
            <a:r>
              <a:rPr lang="en-US" spc="-150" dirty="0">
                <a:latin typeface="Cascadia Mono" panose="020B0609020000020004" pitchFamily="49" charset="0"/>
                <a:cs typeface="Cascadia Mono" panose="020B0609020000020004" pitchFamily="49" charset="0"/>
              </a:rPr>
              <a:t>- Static file serving </a:t>
            </a:r>
          </a:p>
          <a:p>
            <a:pPr algn="just">
              <a:spcAft>
                <a:spcPts val="300"/>
              </a:spcAft>
            </a:pPr>
            <a:r>
              <a:rPr lang="en-US" spc="-150" dirty="0">
                <a:latin typeface="Cascadia Mono" panose="020B0609020000020004" pitchFamily="49" charset="0"/>
                <a:cs typeface="Cascadia Mono" panose="020B0609020000020004" pitchFamily="49" charset="0"/>
              </a:rPr>
              <a:t>- Body parsing </a:t>
            </a:r>
            <a:r>
              <a:rPr lang="en-US" spc="-150" dirty="0" err="1">
                <a:latin typeface="Cascadia Mono" panose="020B0609020000020004" pitchFamily="49" charset="0"/>
                <a:cs typeface="Cascadia Mono" panose="020B0609020000020004" pitchFamily="49" charset="0"/>
              </a:rPr>
              <a:t>và</a:t>
            </a:r>
            <a:r>
              <a:rPr lang="en-US" spc="-150" dirty="0">
                <a:latin typeface="Cascadia Mono" panose="020B0609020000020004" pitchFamily="49" charset="0"/>
                <a:cs typeface="Cascadia Mono" panose="020B0609020000020004" pitchFamily="49" charset="0"/>
              </a:rPr>
              <a:t> URL encoding </a:t>
            </a:r>
          </a:p>
          <a:p>
            <a:pPr algn="just">
              <a:spcAft>
                <a:spcPts val="300"/>
              </a:spcAft>
            </a:pPr>
            <a:r>
              <a:rPr lang="en-US" spc="-150" dirty="0">
                <a:latin typeface="Cascadia Mono" panose="020B0609020000020004" pitchFamily="49" charset="0"/>
                <a:cs typeface="Cascadia Mono" panose="020B0609020000020004" pitchFamily="49" charset="0"/>
              </a:rPr>
              <a:t>- Error handling</a:t>
            </a:r>
          </a:p>
        </p:txBody>
      </p:sp>
      <p:sp>
        <p:nvSpPr>
          <p:cNvPr id="8" name="TextBox 7">
            <a:extLst>
              <a:ext uri="{FF2B5EF4-FFF2-40B4-BE49-F238E27FC236}">
                <a16:creationId xmlns:a16="http://schemas.microsoft.com/office/drawing/2014/main" id="{3523794A-E454-3AE2-03EE-A1D1EC8E433E}"/>
              </a:ext>
            </a:extLst>
          </p:cNvPr>
          <p:cNvSpPr txBox="1"/>
          <p:nvPr/>
        </p:nvSpPr>
        <p:spPr>
          <a:xfrm>
            <a:off x="6717460" y="3829833"/>
            <a:ext cx="4670250" cy="1554272"/>
          </a:xfrm>
          <a:prstGeom prst="rect">
            <a:avLst/>
          </a:prstGeom>
          <a:noFill/>
        </p:spPr>
        <p:txBody>
          <a:bodyPr wrap="square" rtlCol="0">
            <a:spAutoFit/>
          </a:bodyPr>
          <a:lstStyle/>
          <a:p>
            <a:pPr algn="just">
              <a:spcAft>
                <a:spcPts val="300"/>
              </a:spcAft>
            </a:pPr>
            <a:r>
              <a:rPr lang="vi-VN" spc="-150" dirty="0">
                <a:latin typeface="Cascadia Mono" panose="020B0609020000020004" pitchFamily="49" charset="0"/>
                <a:cs typeface="Cascadia Mono" panose="020B0609020000020004" pitchFamily="49" charset="0"/>
              </a:rPr>
              <a:t>Fuse.js cho tìm kiếm mờ (fuzzy </a:t>
            </a:r>
            <a:r>
              <a:rPr lang="vi-VN" spc="-150">
                <a:latin typeface="Cascadia Mono" panose="020B0609020000020004" pitchFamily="49" charset="0"/>
                <a:cs typeface="Cascadia Mono" panose="020B0609020000020004" pitchFamily="49" charset="0"/>
              </a:rPr>
              <a:t>search)</a:t>
            </a:r>
            <a:r>
              <a:rPr lang="en-US" spc="-150">
                <a:latin typeface="Cascadia Mono" panose="020B0609020000020004" pitchFamily="49" charset="0"/>
                <a:cs typeface="Cascadia Mono" panose="020B0609020000020004" pitchFamily="49" charset="0"/>
              </a:rPr>
              <a:t>:</a:t>
            </a:r>
            <a:r>
              <a:rPr lang="vi-VN" spc="-150">
                <a:latin typeface="Cascadia Mono" panose="020B0609020000020004" pitchFamily="49" charset="0"/>
                <a:cs typeface="Cascadia Mono" panose="020B0609020000020004" pitchFamily="49" charset="0"/>
              </a:rPr>
              <a:t> </a:t>
            </a:r>
            <a:endParaRPr lang="vi-VN" spc="-150" dirty="0">
              <a:latin typeface="Cascadia Mono" panose="020B0609020000020004" pitchFamily="49" charset="0"/>
              <a:cs typeface="Cascadia Mono" panose="020B0609020000020004" pitchFamily="49" charset="0"/>
            </a:endParaRPr>
          </a:p>
          <a:p>
            <a:pPr algn="just">
              <a:spcAft>
                <a:spcPts val="300"/>
              </a:spcAft>
            </a:pPr>
            <a:r>
              <a:rPr lang="vi-VN" spc="-150" dirty="0">
                <a:latin typeface="Cascadia Mono" panose="020B0609020000020004" pitchFamily="49" charset="0"/>
                <a:cs typeface="Cascadia Mono" panose="020B0609020000020004" pitchFamily="49" charset="0"/>
              </a:rPr>
              <a:t>- Fuse.js là thư viện hỗ trợ tìm kiếm mờ, cho phép tìm kiếm linh hoạt ngay cả </a:t>
            </a:r>
          </a:p>
          <a:p>
            <a:pPr algn="just">
              <a:spcAft>
                <a:spcPts val="300"/>
              </a:spcAft>
            </a:pPr>
            <a:r>
              <a:rPr lang="vi-VN" spc="-150" dirty="0">
                <a:latin typeface="Cascadia Mono" panose="020B0609020000020004" pitchFamily="49" charset="0"/>
                <a:cs typeface="Cascadia Mono" panose="020B0609020000020004" pitchFamily="49" charset="0"/>
              </a:rPr>
              <a:t>khi người dùng nhập từ khoá không hoàn toàn chính xác.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anim calcmode="lin" valueType="num">
                                      <p:cBhvr>
                                        <p:cTn id="8" dur="500" fill="hold"/>
                                        <p:tgtEl>
                                          <p:spTgt spid="54"/>
                                        </p:tgtEl>
                                        <p:attrNameLst>
                                          <p:attrName>ppt_x</p:attrName>
                                        </p:attrNameLst>
                                      </p:cBhvr>
                                      <p:tavLst>
                                        <p:tav tm="0">
                                          <p:val>
                                            <p:strVal val="#ppt_x"/>
                                          </p:val>
                                        </p:tav>
                                        <p:tav tm="100000">
                                          <p:val>
                                            <p:strVal val="#ppt_x"/>
                                          </p:val>
                                        </p:tav>
                                      </p:tavLst>
                                    </p:anim>
                                    <p:anim calcmode="lin" valueType="num">
                                      <p:cBhvr>
                                        <p:cTn id="9" dur="500" fill="hold"/>
                                        <p:tgtEl>
                                          <p:spTgt spid="5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anim calcmode="lin" valueType="num">
                                      <p:cBhvr>
                                        <p:cTn id="13" dur="500" fill="hold"/>
                                        <p:tgtEl>
                                          <p:spTgt spid="55"/>
                                        </p:tgtEl>
                                        <p:attrNameLst>
                                          <p:attrName>ppt_x</p:attrName>
                                        </p:attrNameLst>
                                      </p:cBhvr>
                                      <p:tavLst>
                                        <p:tav tm="0">
                                          <p:val>
                                            <p:strVal val="#ppt_x"/>
                                          </p:val>
                                        </p:tav>
                                        <p:tav tm="100000">
                                          <p:val>
                                            <p:strVal val="#ppt_x"/>
                                          </p:val>
                                        </p:tav>
                                      </p:tavLst>
                                    </p:anim>
                                    <p:anim calcmode="lin" valueType="num">
                                      <p:cBhvr>
                                        <p:cTn id="14" dur="500" fill="hold"/>
                                        <p:tgtEl>
                                          <p:spTgt spid="5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anim calcmode="lin" valueType="num">
                                      <p:cBhvr>
                                        <p:cTn id="18" dur="500" fill="hold"/>
                                        <p:tgtEl>
                                          <p:spTgt spid="56"/>
                                        </p:tgtEl>
                                        <p:attrNameLst>
                                          <p:attrName>ppt_x</p:attrName>
                                        </p:attrNameLst>
                                      </p:cBhvr>
                                      <p:tavLst>
                                        <p:tav tm="0">
                                          <p:val>
                                            <p:strVal val="#ppt_x"/>
                                          </p:val>
                                        </p:tav>
                                        <p:tav tm="100000">
                                          <p:val>
                                            <p:strVal val="#ppt_x"/>
                                          </p:val>
                                        </p:tav>
                                      </p:tavLst>
                                    </p:anim>
                                    <p:anim calcmode="lin" valueType="num">
                                      <p:cBhvr>
                                        <p:cTn id="19" dur="500" fill="hold"/>
                                        <p:tgtEl>
                                          <p:spTgt spid="5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anim calcmode="lin" valueType="num">
                                      <p:cBhvr>
                                        <p:cTn id="23" dur="500" fill="hold"/>
                                        <p:tgtEl>
                                          <p:spTgt spid="57"/>
                                        </p:tgtEl>
                                        <p:attrNameLst>
                                          <p:attrName>ppt_x</p:attrName>
                                        </p:attrNameLst>
                                      </p:cBhvr>
                                      <p:tavLst>
                                        <p:tav tm="0">
                                          <p:val>
                                            <p:strVal val="#ppt_x"/>
                                          </p:val>
                                        </p:tav>
                                        <p:tav tm="100000">
                                          <p:val>
                                            <p:strVal val="#ppt_x"/>
                                          </p:val>
                                        </p:tav>
                                      </p:tavLst>
                                    </p:anim>
                                    <p:anim calcmode="lin" valueType="num">
                                      <p:cBhvr>
                                        <p:cTn id="24" dur="500" fill="hold"/>
                                        <p:tgtEl>
                                          <p:spTgt spid="5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anim calcmode="lin" valueType="num">
                                      <p:cBhvr>
                                        <p:cTn id="28" dur="500" fill="hold"/>
                                        <p:tgtEl>
                                          <p:spTgt spid="58"/>
                                        </p:tgtEl>
                                        <p:attrNameLst>
                                          <p:attrName>ppt_x</p:attrName>
                                        </p:attrNameLst>
                                      </p:cBhvr>
                                      <p:tavLst>
                                        <p:tav tm="0">
                                          <p:val>
                                            <p:strVal val="#ppt_x"/>
                                          </p:val>
                                        </p:tav>
                                        <p:tav tm="100000">
                                          <p:val>
                                            <p:strVal val="#ppt_x"/>
                                          </p:val>
                                        </p:tav>
                                      </p:tavLst>
                                    </p:anim>
                                    <p:anim calcmode="lin" valueType="num">
                                      <p:cBhvr>
                                        <p:cTn id="29" dur="500" fill="hold"/>
                                        <p:tgtEl>
                                          <p:spTgt spid="5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anim calcmode="lin" valueType="num">
                                      <p:cBhvr>
                                        <p:cTn id="33" dur="500" fill="hold"/>
                                        <p:tgtEl>
                                          <p:spTgt spid="59"/>
                                        </p:tgtEl>
                                        <p:attrNameLst>
                                          <p:attrName>ppt_x</p:attrName>
                                        </p:attrNameLst>
                                      </p:cBhvr>
                                      <p:tavLst>
                                        <p:tav tm="0">
                                          <p:val>
                                            <p:strVal val="#ppt_x"/>
                                          </p:val>
                                        </p:tav>
                                        <p:tav tm="100000">
                                          <p:val>
                                            <p:strVal val="#ppt_x"/>
                                          </p:val>
                                        </p:tav>
                                      </p:tavLst>
                                    </p:anim>
                                    <p:anim calcmode="lin" valueType="num">
                                      <p:cBhvr>
                                        <p:cTn id="34" dur="500" fill="hold"/>
                                        <p:tgtEl>
                                          <p:spTgt spid="5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anim calcmode="lin" valueType="num">
                                      <p:cBhvr>
                                        <p:cTn id="38" dur="500" fill="hold"/>
                                        <p:tgtEl>
                                          <p:spTgt spid="60"/>
                                        </p:tgtEl>
                                        <p:attrNameLst>
                                          <p:attrName>ppt_x</p:attrName>
                                        </p:attrNameLst>
                                      </p:cBhvr>
                                      <p:tavLst>
                                        <p:tav tm="0">
                                          <p:val>
                                            <p:strVal val="#ppt_x"/>
                                          </p:val>
                                        </p:tav>
                                        <p:tav tm="100000">
                                          <p:val>
                                            <p:strVal val="#ppt_x"/>
                                          </p:val>
                                        </p:tav>
                                      </p:tavLst>
                                    </p:anim>
                                    <p:anim calcmode="lin" valueType="num">
                                      <p:cBhvr>
                                        <p:cTn id="39" dur="500" fill="hold"/>
                                        <p:tgtEl>
                                          <p:spTgt spid="6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anim calcmode="lin" valueType="num">
                                      <p:cBhvr>
                                        <p:cTn id="43" dur="500" fill="hold"/>
                                        <p:tgtEl>
                                          <p:spTgt spid="8"/>
                                        </p:tgtEl>
                                        <p:attrNameLst>
                                          <p:attrName>ppt_x</p:attrName>
                                        </p:attrNameLst>
                                      </p:cBhvr>
                                      <p:tavLst>
                                        <p:tav tm="0">
                                          <p:val>
                                            <p:strVal val="#ppt_x"/>
                                          </p:val>
                                        </p:tav>
                                        <p:tav tm="100000">
                                          <p:val>
                                            <p:strVal val="#ppt_x"/>
                                          </p:val>
                                        </p:tav>
                                      </p:tavLst>
                                    </p:anim>
                                    <p:anim calcmode="lin" valueType="num">
                                      <p:cBhvr>
                                        <p:cTn id="44" dur="500" fill="hold"/>
                                        <p:tgtEl>
                                          <p:spTgt spid="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anim calcmode="lin" valueType="num">
                                      <p:cBhvr>
                                        <p:cTn id="48" dur="500" fill="hold"/>
                                        <p:tgtEl>
                                          <p:spTgt spid="4"/>
                                        </p:tgtEl>
                                        <p:attrNameLst>
                                          <p:attrName>ppt_x</p:attrName>
                                        </p:attrNameLst>
                                      </p:cBhvr>
                                      <p:tavLst>
                                        <p:tav tm="0">
                                          <p:val>
                                            <p:strVal val="#ppt_x"/>
                                          </p:val>
                                        </p:tav>
                                        <p:tav tm="100000">
                                          <p:val>
                                            <p:strVal val="#ppt_x"/>
                                          </p:val>
                                        </p:tav>
                                      </p:tavLst>
                                    </p:anim>
                                    <p:anim calcmode="lin" valueType="num">
                                      <p:cBhvr>
                                        <p:cTn id="4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57" grpId="0" animBg="1"/>
      <p:bldP spid="58" grpId="0" animBg="1"/>
      <p:bldP spid="59" grpId="0" animBg="1"/>
      <p:bldP spid="60" grpId="0"/>
      <p:bldP spid="4"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9C2B1"/>
        </a:solidFill>
        <a:effectLst/>
      </p:bgPr>
    </p:bg>
    <p:spTree>
      <p:nvGrpSpPr>
        <p:cNvPr id="1" name=""/>
        <p:cNvGrpSpPr/>
        <p:nvPr/>
      </p:nvGrpSpPr>
      <p:grpSpPr>
        <a:xfrm>
          <a:off x="0" y="0"/>
          <a:ext cx="0" cy="0"/>
          <a:chOff x="0" y="0"/>
          <a:chExt cx="0" cy="0"/>
        </a:xfrm>
      </p:grpSpPr>
      <p:sp>
        <p:nvSpPr>
          <p:cNvPr id="71" name="Flowchart: Document 1"/>
          <p:cNvSpPr/>
          <p:nvPr/>
        </p:nvSpPr>
        <p:spPr>
          <a:xfrm flipH="1">
            <a:off x="0" y="0"/>
            <a:ext cx="12192000" cy="153851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0868"/>
              <a:gd name="connsiteX1-3" fmla="*/ 21600 w 21600"/>
              <a:gd name="connsiteY1-4" fmla="*/ 0 h 20868"/>
              <a:gd name="connsiteX2-5" fmla="*/ 21600 w 21600"/>
              <a:gd name="connsiteY2-6" fmla="*/ 17322 h 20868"/>
              <a:gd name="connsiteX3-7" fmla="*/ 13061 w 21600"/>
              <a:gd name="connsiteY3-8" fmla="*/ 13920 h 20868"/>
              <a:gd name="connsiteX4-9" fmla="*/ 0 w 21600"/>
              <a:gd name="connsiteY4-10" fmla="*/ 20172 h 20868"/>
              <a:gd name="connsiteX5" fmla="*/ 0 w 21600"/>
              <a:gd name="connsiteY5" fmla="*/ 0 h 208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1600" h="20868">
                <a:moveTo>
                  <a:pt x="0" y="0"/>
                </a:moveTo>
                <a:lnTo>
                  <a:pt x="21600" y="0"/>
                </a:lnTo>
                <a:lnTo>
                  <a:pt x="21600" y="17322"/>
                </a:lnTo>
                <a:cubicBezTo>
                  <a:pt x="19913" y="20549"/>
                  <a:pt x="16661" y="13445"/>
                  <a:pt x="13061" y="13920"/>
                </a:cubicBezTo>
                <a:cubicBezTo>
                  <a:pt x="9461" y="14395"/>
                  <a:pt x="1913" y="23399"/>
                  <a:pt x="0" y="20172"/>
                </a:cubicBezTo>
                <a:lnTo>
                  <a:pt x="0" y="0"/>
                </a:lnTo>
                <a:close/>
              </a:path>
            </a:pathLst>
          </a:custGeom>
          <a:solidFill>
            <a:srgbClr val="3C79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2538984" y="111151"/>
            <a:ext cx="7114032" cy="2606040"/>
          </a:xfrm>
          <a:prstGeom prst="rect">
            <a:avLst/>
          </a:prstGeom>
          <a:solidFill>
            <a:srgbClr val="A8D7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p:cNvCxnSpPr/>
          <p:nvPr/>
        </p:nvCxnSpPr>
        <p:spPr>
          <a:xfrm>
            <a:off x="2558034" y="883185"/>
            <a:ext cx="7132320" cy="0"/>
          </a:xfrm>
          <a:prstGeom prst="line">
            <a:avLst/>
          </a:prstGeom>
          <a:ln w="38100">
            <a:solidFill>
              <a:srgbClr val="3C7973"/>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7118787" y="238850"/>
            <a:ext cx="402336" cy="40233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7776974" y="248948"/>
            <a:ext cx="402336" cy="4023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8435161" y="248948"/>
            <a:ext cx="402336" cy="40233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9135456" y="84482"/>
            <a:ext cx="816935" cy="646331"/>
          </a:xfrm>
          <a:prstGeom prst="rect">
            <a:avLst/>
          </a:prstGeom>
          <a:noFill/>
        </p:spPr>
        <p:txBody>
          <a:bodyPr wrap="square" rtlCol="0">
            <a:spAutoFit/>
          </a:bodyPr>
          <a:lstStyle/>
          <a:p>
            <a:r>
              <a:rPr lang="en-US" sz="3600" dirty="0">
                <a:solidFill>
                  <a:srgbClr val="3C7973"/>
                </a:solidFill>
                <a:latin typeface="Arial" panose="020B0604020202020204" pitchFamily="34" charset="0"/>
                <a:cs typeface="Arial" panose="020B0604020202020204" pitchFamily="34" charset="0"/>
              </a:rPr>
              <a:t>x</a:t>
            </a:r>
            <a:endParaRPr lang="en-US" sz="2800" dirty="0">
              <a:solidFill>
                <a:srgbClr val="3C7973"/>
              </a:solidFill>
              <a:latin typeface="Arial" panose="020B0604020202020204" pitchFamily="34" charset="0"/>
              <a:cs typeface="Arial" panose="020B0604020202020204" pitchFamily="34" charset="0"/>
            </a:endParaRPr>
          </a:p>
        </p:txBody>
      </p:sp>
      <p:sp>
        <p:nvSpPr>
          <p:cNvPr id="54" name="Rectangle 53"/>
          <p:cNvSpPr/>
          <p:nvPr/>
        </p:nvSpPr>
        <p:spPr>
          <a:xfrm>
            <a:off x="2519934" y="2816251"/>
            <a:ext cx="9226296" cy="3099816"/>
          </a:xfrm>
          <a:prstGeom prst="rect">
            <a:avLst/>
          </a:prstGeom>
          <a:solidFill>
            <a:srgbClr val="A8D7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p:cNvCxnSpPr/>
          <p:nvPr/>
        </p:nvCxnSpPr>
        <p:spPr>
          <a:xfrm>
            <a:off x="2538984" y="3588285"/>
            <a:ext cx="9235440" cy="0"/>
          </a:xfrm>
          <a:prstGeom prst="line">
            <a:avLst/>
          </a:prstGeom>
          <a:ln w="38100">
            <a:solidFill>
              <a:srgbClr val="3C7973"/>
            </a:solidFill>
          </a:ln>
        </p:spPr>
        <p:style>
          <a:lnRef idx="1">
            <a:schemeClr val="accent1"/>
          </a:lnRef>
          <a:fillRef idx="0">
            <a:schemeClr val="accent1"/>
          </a:fillRef>
          <a:effectRef idx="0">
            <a:schemeClr val="accent1"/>
          </a:effectRef>
          <a:fontRef idx="minor">
            <a:schemeClr val="tx1"/>
          </a:fontRef>
        </p:style>
      </p:cxnSp>
      <p:sp>
        <p:nvSpPr>
          <p:cNvPr id="56" name="Rectangle: Rounded Corners 55"/>
          <p:cNvSpPr/>
          <p:nvPr/>
        </p:nvSpPr>
        <p:spPr>
          <a:xfrm>
            <a:off x="2795692" y="2894748"/>
            <a:ext cx="3473991" cy="574462"/>
          </a:xfrm>
          <a:prstGeom prst="roundRect">
            <a:avLst/>
          </a:prstGeom>
          <a:solidFill>
            <a:srgbClr val="4D7F8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ourier New" panose="02070309020205020404" pitchFamily="49" charset="0"/>
                <a:cs typeface="Courier New" panose="02070309020205020404" pitchFamily="49" charset="0"/>
              </a:rPr>
              <a:t>BACKEND2</a:t>
            </a:r>
          </a:p>
        </p:txBody>
      </p:sp>
      <p:sp>
        <p:nvSpPr>
          <p:cNvPr id="57" name="Oval 56"/>
          <p:cNvSpPr/>
          <p:nvPr/>
        </p:nvSpPr>
        <p:spPr>
          <a:xfrm>
            <a:off x="9214287" y="2943950"/>
            <a:ext cx="402336" cy="40233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p:cNvSpPr/>
          <p:nvPr/>
        </p:nvSpPr>
        <p:spPr>
          <a:xfrm>
            <a:off x="9872474" y="2954048"/>
            <a:ext cx="402336" cy="4023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p:cNvSpPr/>
          <p:nvPr/>
        </p:nvSpPr>
        <p:spPr>
          <a:xfrm>
            <a:off x="10530661" y="2954048"/>
            <a:ext cx="402336" cy="40233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p:cNvSpPr txBox="1"/>
          <p:nvPr/>
        </p:nvSpPr>
        <p:spPr>
          <a:xfrm>
            <a:off x="11230956" y="2789582"/>
            <a:ext cx="816935" cy="646331"/>
          </a:xfrm>
          <a:prstGeom prst="rect">
            <a:avLst/>
          </a:prstGeom>
          <a:noFill/>
        </p:spPr>
        <p:txBody>
          <a:bodyPr wrap="square" rtlCol="0">
            <a:spAutoFit/>
          </a:bodyPr>
          <a:lstStyle/>
          <a:p>
            <a:r>
              <a:rPr lang="en-US" sz="3600" dirty="0">
                <a:solidFill>
                  <a:srgbClr val="3C7973"/>
                </a:solidFill>
                <a:latin typeface="Arial" panose="020B0604020202020204" pitchFamily="34" charset="0"/>
                <a:cs typeface="Arial" panose="020B0604020202020204" pitchFamily="34" charset="0"/>
              </a:rPr>
              <a:t>x</a:t>
            </a:r>
            <a:endParaRPr lang="en-US" sz="2800" dirty="0">
              <a:solidFill>
                <a:srgbClr val="3C7973"/>
              </a:solidFill>
              <a:latin typeface="Arial" panose="020B0604020202020204" pitchFamily="34" charset="0"/>
              <a:cs typeface="Arial" panose="020B0604020202020204" pitchFamily="34" charset="0"/>
            </a:endParaRPr>
          </a:p>
        </p:txBody>
      </p:sp>
      <p:pic>
        <p:nvPicPr>
          <p:cNvPr id="61" name="Picture 60">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401745"/>
            <a:ext cx="816935" cy="865707"/>
          </a:xfrm>
          <a:prstGeom prst="rect">
            <a:avLst/>
          </a:prstGeom>
        </p:spPr>
      </p:pic>
      <p:pic>
        <p:nvPicPr>
          <p:cNvPr id="62" name="Picture 61">
            <a:hlinkClick r:id="rId4"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1892943"/>
            <a:ext cx="816935" cy="865707"/>
          </a:xfrm>
          <a:prstGeom prst="rect">
            <a:avLst/>
          </a:prstGeom>
        </p:spPr>
      </p:pic>
      <p:pic>
        <p:nvPicPr>
          <p:cNvPr id="63" name="Picture 62">
            <a:hlinkClick r:id="rId5"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3300952"/>
            <a:ext cx="816935" cy="865707"/>
          </a:xfrm>
          <a:prstGeom prst="rect">
            <a:avLst/>
          </a:prstGeom>
        </p:spPr>
      </p:pic>
      <p:pic>
        <p:nvPicPr>
          <p:cNvPr id="64" name="Picture 63">
            <a:hlinkClick r:id="rId6"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4708961"/>
            <a:ext cx="816935" cy="865707"/>
          </a:xfrm>
          <a:prstGeom prst="rect">
            <a:avLst/>
          </a:prstGeom>
        </p:spPr>
      </p:pic>
      <p:cxnSp>
        <p:nvCxnSpPr>
          <p:cNvPr id="65" name="Straight Connector 64"/>
          <p:cNvCxnSpPr/>
          <p:nvPr/>
        </p:nvCxnSpPr>
        <p:spPr>
          <a:xfrm>
            <a:off x="2558034" y="883185"/>
            <a:ext cx="7132320" cy="0"/>
          </a:xfrm>
          <a:prstGeom prst="line">
            <a:avLst/>
          </a:prstGeom>
          <a:ln w="38100">
            <a:solidFill>
              <a:srgbClr val="3C7973"/>
            </a:solidFill>
          </a:ln>
        </p:spPr>
        <p:style>
          <a:lnRef idx="1">
            <a:schemeClr val="accent1"/>
          </a:lnRef>
          <a:fillRef idx="0">
            <a:schemeClr val="accent1"/>
          </a:fillRef>
          <a:effectRef idx="0">
            <a:schemeClr val="accent1"/>
          </a:effectRef>
          <a:fontRef idx="minor">
            <a:schemeClr val="tx1"/>
          </a:fontRef>
        </p:style>
      </p:cxnSp>
      <p:sp>
        <p:nvSpPr>
          <p:cNvPr id="66" name="Rectangle: Folded Corner 65">
            <a:hlinkClick r:id="rId7" action="ppaction://hlinksldjump"/>
          </p:cNvPr>
          <p:cNvSpPr/>
          <p:nvPr/>
        </p:nvSpPr>
        <p:spPr>
          <a:xfrm flipV="1">
            <a:off x="2979842" y="1084263"/>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Folded Corner 66">
            <a:hlinkClick r:id="rId8" action="ppaction://hlinksldjump"/>
          </p:cNvPr>
          <p:cNvSpPr/>
          <p:nvPr/>
        </p:nvSpPr>
        <p:spPr>
          <a:xfrm flipV="1">
            <a:off x="4314501" y="1080864"/>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Folded Corner 67">
            <a:hlinkClick r:id="rId9" action="ppaction://hlinksldjump"/>
          </p:cNvPr>
          <p:cNvSpPr/>
          <p:nvPr/>
        </p:nvSpPr>
        <p:spPr>
          <a:xfrm flipV="1">
            <a:off x="5649161" y="1085134"/>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Folded Corner 68">
            <a:hlinkClick r:id="rId10" action="ppaction://hlinksldjump"/>
          </p:cNvPr>
          <p:cNvSpPr/>
          <p:nvPr/>
        </p:nvSpPr>
        <p:spPr>
          <a:xfrm flipV="1">
            <a:off x="6983820" y="1081735"/>
            <a:ext cx="804672" cy="987552"/>
          </a:xfrm>
          <a:prstGeom prst="foldedCorner">
            <a:avLst>
              <a:gd name="adj" fmla="val 30872"/>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Folded Corner 69">
            <a:hlinkClick r:id="rId11" action="ppaction://hlinksldjump"/>
          </p:cNvPr>
          <p:cNvSpPr/>
          <p:nvPr/>
        </p:nvSpPr>
        <p:spPr>
          <a:xfrm flipV="1">
            <a:off x="8318479" y="1088126"/>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134899" y="1299871"/>
            <a:ext cx="1593949"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Giới thiệu</a:t>
            </a:r>
            <a:endParaRPr lang="en-US" b="1" dirty="0">
              <a:latin typeface="Courier New" panose="02070309020205020404" pitchFamily="49" charset="0"/>
              <a:cs typeface="Courier New" panose="02070309020205020404" pitchFamily="49" charset="0"/>
            </a:endParaRPr>
          </a:p>
        </p:txBody>
      </p:sp>
      <p:sp>
        <p:nvSpPr>
          <p:cNvPr id="5" name="TextBox 4"/>
          <p:cNvSpPr txBox="1"/>
          <p:nvPr/>
        </p:nvSpPr>
        <p:spPr>
          <a:xfrm>
            <a:off x="272157" y="2731542"/>
            <a:ext cx="1319432"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Mục tiêu</a:t>
            </a:r>
            <a:endParaRPr lang="en-US" b="1" dirty="0">
              <a:latin typeface="Courier New" panose="02070309020205020404" pitchFamily="49" charset="0"/>
              <a:cs typeface="Courier New" panose="02070309020205020404" pitchFamily="49" charset="0"/>
            </a:endParaRPr>
          </a:p>
        </p:txBody>
      </p:sp>
      <p:sp>
        <p:nvSpPr>
          <p:cNvPr id="6" name="TextBox 5"/>
          <p:cNvSpPr txBox="1"/>
          <p:nvPr/>
        </p:nvSpPr>
        <p:spPr>
          <a:xfrm>
            <a:off x="-14514" y="4148305"/>
            <a:ext cx="1849285" cy="369332"/>
          </a:xfrm>
          <a:prstGeom prst="rect">
            <a:avLst/>
          </a:prstGeom>
          <a:noFill/>
        </p:spPr>
        <p:txBody>
          <a:bodyPr wrap="square" rtlCol="0">
            <a:spAutoFit/>
          </a:bodyPr>
          <a:lstStyle/>
          <a:p>
            <a:pPr algn="ctr"/>
            <a:r>
              <a:rPr lang="en-US" b="1">
                <a:solidFill>
                  <a:schemeClr val="bg1"/>
                </a:solidFill>
                <a:latin typeface="Courier New" panose="02070309020205020404" pitchFamily="49" charset="0"/>
                <a:cs typeface="Courier New" panose="02070309020205020404" pitchFamily="49" charset="0"/>
              </a:rPr>
              <a:t>Xây dựng</a:t>
            </a:r>
            <a:endParaRPr lang="en-US" b="1" dirty="0">
              <a:solidFill>
                <a:schemeClr val="bg1"/>
              </a:solidFill>
              <a:latin typeface="Courier New" panose="02070309020205020404" pitchFamily="49" charset="0"/>
              <a:cs typeface="Courier New" panose="02070309020205020404" pitchFamily="49" charset="0"/>
            </a:endParaRPr>
          </a:p>
        </p:txBody>
      </p:sp>
      <p:sp>
        <p:nvSpPr>
          <p:cNvPr id="23" name="TextBox 22"/>
          <p:cNvSpPr txBox="1"/>
          <p:nvPr/>
        </p:nvSpPr>
        <p:spPr>
          <a:xfrm>
            <a:off x="-14514" y="5518318"/>
            <a:ext cx="1849285" cy="369332"/>
          </a:xfrm>
          <a:prstGeom prst="rect">
            <a:avLst/>
          </a:prstGeom>
          <a:noFill/>
        </p:spPr>
        <p:txBody>
          <a:bodyPr wrap="square" rtlCol="0">
            <a:spAutoFit/>
          </a:bodyPr>
          <a:lstStyle/>
          <a:p>
            <a:pPr algn="ctr"/>
            <a:r>
              <a:rPr lang="en-US" b="1">
                <a:latin typeface="Courier New" panose="02070309020205020404" pitchFamily="49" charset="0"/>
                <a:cs typeface="Courier New" panose="02070309020205020404" pitchFamily="49" charset="0"/>
              </a:rPr>
              <a:t>Hình ảnh</a:t>
            </a:r>
            <a:endParaRPr lang="en-US" b="1" dirty="0">
              <a:latin typeface="Courier New" panose="02070309020205020404" pitchFamily="49" charset="0"/>
              <a:cs typeface="Courier New" panose="02070309020205020404" pitchFamily="49" charset="0"/>
            </a:endParaRPr>
          </a:p>
        </p:txBody>
      </p:sp>
      <p:sp>
        <p:nvSpPr>
          <p:cNvPr id="24" name="Rectangle 23"/>
          <p:cNvSpPr/>
          <p:nvPr/>
        </p:nvSpPr>
        <p:spPr>
          <a:xfrm>
            <a:off x="0" y="6147816"/>
            <a:ext cx="12192000" cy="713232"/>
          </a:xfrm>
          <a:prstGeom prst="rect">
            <a:avLst/>
          </a:prstGeom>
          <a:solidFill>
            <a:srgbClr val="3C7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p:cNvGrpSpPr/>
          <p:nvPr/>
        </p:nvGrpSpPr>
        <p:grpSpPr>
          <a:xfrm>
            <a:off x="203200" y="6223777"/>
            <a:ext cx="569976" cy="561309"/>
            <a:chOff x="4586514" y="2554514"/>
            <a:chExt cx="569976" cy="561309"/>
          </a:xfrm>
        </p:grpSpPr>
        <p:sp>
          <p:nvSpPr>
            <p:cNvPr id="26" name="Rectangle 25"/>
            <p:cNvSpPr/>
            <p:nvPr/>
          </p:nvSpPr>
          <p:spPr>
            <a:xfrm>
              <a:off x="45865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48913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45865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48913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Rounded Corners 30"/>
          <p:cNvSpPr/>
          <p:nvPr/>
        </p:nvSpPr>
        <p:spPr>
          <a:xfrm>
            <a:off x="1059542" y="6245590"/>
            <a:ext cx="4599432" cy="539496"/>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p:cNvGrpSpPr/>
          <p:nvPr/>
        </p:nvGrpSpPr>
        <p:grpSpPr>
          <a:xfrm>
            <a:off x="1262744" y="6307294"/>
            <a:ext cx="370683" cy="406908"/>
            <a:chOff x="5849257" y="2133600"/>
            <a:chExt cx="542109" cy="595086"/>
          </a:xfrm>
        </p:grpSpPr>
        <p:sp>
          <p:nvSpPr>
            <p:cNvPr id="33" name="Oval 32"/>
            <p:cNvSpPr/>
            <p:nvPr/>
          </p:nvSpPr>
          <p:spPr>
            <a:xfrm>
              <a:off x="5979886" y="2133600"/>
              <a:ext cx="411480" cy="411480"/>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p:cNvCxnSpPr>
              <a:stCxn id="33" idx="3"/>
            </p:cNvCxnSpPr>
            <p:nvPr/>
          </p:nvCxnSpPr>
          <p:spPr>
            <a:xfrm flipH="1">
              <a:off x="5849257" y="2484820"/>
              <a:ext cx="190889" cy="243866"/>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1" name="Picture 40"/>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9943762" y="6182587"/>
            <a:ext cx="647337" cy="647337"/>
          </a:xfrm>
          <a:prstGeom prst="rect">
            <a:avLst/>
          </a:prstGeom>
        </p:spPr>
      </p:pic>
      <p:pic>
        <p:nvPicPr>
          <p:cNvPr id="43" name="Picture 42"/>
          <p:cNvPicPr>
            <a:picLocks noChangeAspect="1"/>
          </p:cNvPicPr>
          <p:nvPr/>
        </p:nvPicPr>
        <p:blipFill>
          <a:blip r:embed="rId13" cstate="print">
            <a:lum bright="70000" contrast="-70000"/>
            <a:extLst>
              <a:ext uri="{28A0092B-C50C-407E-A947-70E740481C1C}">
                <a14:useLocalDpi xmlns:a14="http://schemas.microsoft.com/office/drawing/2010/main" val="0"/>
              </a:ext>
            </a:extLst>
          </a:blip>
          <a:stretch>
            <a:fillRect/>
          </a:stretch>
        </p:blipFill>
        <p:spPr>
          <a:xfrm flipH="1">
            <a:off x="9052585" y="6210723"/>
            <a:ext cx="531250" cy="531250"/>
          </a:xfrm>
          <a:prstGeom prst="rect">
            <a:avLst/>
          </a:prstGeom>
        </p:spPr>
      </p:pic>
      <p:sp>
        <p:nvSpPr>
          <p:cNvPr id="44" name="TextBox 43"/>
          <p:cNvSpPr txBox="1"/>
          <p:nvPr/>
        </p:nvSpPr>
        <p:spPr>
          <a:xfrm>
            <a:off x="10834914" y="6182587"/>
            <a:ext cx="1698171" cy="646331"/>
          </a:xfrm>
          <a:prstGeom prst="rect">
            <a:avLst/>
          </a:prstGeom>
          <a:noFill/>
        </p:spPr>
        <p:txBody>
          <a:bodyPr wrap="square" rtlCol="0">
            <a:spAutoFit/>
          </a:bodyPr>
          <a:lstStyle/>
          <a:p>
            <a:r>
              <a:rPr lang="en-US">
                <a:solidFill>
                  <a:srgbClr val="A8D7D9"/>
                </a:solidFill>
                <a:latin typeface="Century Gothic" panose="020B0502020202020204" pitchFamily="34" charset="0"/>
              </a:rPr>
              <a:t>7:00 </a:t>
            </a:r>
            <a:r>
              <a:rPr lang="en-US" dirty="0">
                <a:solidFill>
                  <a:srgbClr val="A8D7D9"/>
                </a:solidFill>
                <a:latin typeface="Century Gothic" panose="020B0502020202020204" pitchFamily="34" charset="0"/>
              </a:rPr>
              <a:t>AM</a:t>
            </a:r>
          </a:p>
          <a:p>
            <a:r>
              <a:rPr lang="en-US">
                <a:solidFill>
                  <a:srgbClr val="A8D7D9"/>
                </a:solidFill>
                <a:latin typeface="Century Gothic" panose="020B0502020202020204" pitchFamily="34" charset="0"/>
              </a:rPr>
              <a:t>6/12/2024</a:t>
            </a:r>
            <a:endParaRPr lang="en-US" dirty="0">
              <a:solidFill>
                <a:srgbClr val="A8D7D9"/>
              </a:solidFill>
              <a:latin typeface="Century Gothic" panose="020B0502020202020204" pitchFamily="34" charset="0"/>
            </a:endParaRPr>
          </a:p>
        </p:txBody>
      </p:sp>
      <p:sp>
        <p:nvSpPr>
          <p:cNvPr id="45" name="Rectangle: Rounded Corners 44"/>
          <p:cNvSpPr/>
          <p:nvPr/>
        </p:nvSpPr>
        <p:spPr>
          <a:xfrm>
            <a:off x="2814742" y="189648"/>
            <a:ext cx="3473991" cy="574462"/>
          </a:xfrm>
          <a:prstGeom prst="roundRect">
            <a:avLst/>
          </a:prstGeom>
          <a:solidFill>
            <a:srgbClr val="4D7F8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Courier New" panose="02070309020205020404" pitchFamily="49" charset="0"/>
                <a:cs typeface="Courier New" panose="02070309020205020404" pitchFamily="49" charset="0"/>
              </a:rPr>
              <a:t>XÂY DỰNG</a:t>
            </a:r>
            <a:endParaRPr lang="en-US" sz="2800" b="1" dirty="0">
              <a:latin typeface="Courier New" panose="02070309020205020404" pitchFamily="49" charset="0"/>
              <a:cs typeface="Courier New" panose="02070309020205020404" pitchFamily="49" charset="0"/>
            </a:endParaRPr>
          </a:p>
        </p:txBody>
      </p:sp>
      <p:sp>
        <p:nvSpPr>
          <p:cNvPr id="49" name="TextBox 48"/>
          <p:cNvSpPr txBox="1"/>
          <p:nvPr/>
        </p:nvSpPr>
        <p:spPr>
          <a:xfrm>
            <a:off x="2664699" y="2109949"/>
            <a:ext cx="1443307"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FRONTEND1</a:t>
            </a:r>
            <a:endParaRPr lang="en-US" dirty="0">
              <a:latin typeface="Courier New" panose="02070309020205020404" pitchFamily="49" charset="0"/>
              <a:cs typeface="Courier New" panose="02070309020205020404" pitchFamily="49" charset="0"/>
            </a:endParaRPr>
          </a:p>
        </p:txBody>
      </p:sp>
      <p:sp>
        <p:nvSpPr>
          <p:cNvPr id="72" name="TextBox 71"/>
          <p:cNvSpPr txBox="1"/>
          <p:nvPr/>
        </p:nvSpPr>
        <p:spPr>
          <a:xfrm>
            <a:off x="4014484" y="2109949"/>
            <a:ext cx="1443307"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FRONTEND2</a:t>
            </a:r>
            <a:endParaRPr lang="en-US" dirty="0">
              <a:latin typeface="Courier New" panose="02070309020205020404" pitchFamily="49" charset="0"/>
              <a:cs typeface="Courier New" panose="02070309020205020404" pitchFamily="49" charset="0"/>
            </a:endParaRPr>
          </a:p>
        </p:txBody>
      </p:sp>
      <p:sp>
        <p:nvSpPr>
          <p:cNvPr id="73" name="TextBox 72"/>
          <p:cNvSpPr txBox="1"/>
          <p:nvPr/>
        </p:nvSpPr>
        <p:spPr>
          <a:xfrm>
            <a:off x="5423971" y="2109949"/>
            <a:ext cx="1350858"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BACKEND1</a:t>
            </a:r>
            <a:endParaRPr lang="en-US" dirty="0">
              <a:latin typeface="Courier New" panose="02070309020205020404" pitchFamily="49" charset="0"/>
              <a:cs typeface="Courier New" panose="02070309020205020404" pitchFamily="49" charset="0"/>
            </a:endParaRPr>
          </a:p>
        </p:txBody>
      </p:sp>
      <p:sp>
        <p:nvSpPr>
          <p:cNvPr id="74" name="TextBox 73"/>
          <p:cNvSpPr txBox="1"/>
          <p:nvPr/>
        </p:nvSpPr>
        <p:spPr>
          <a:xfrm>
            <a:off x="6767824" y="2109949"/>
            <a:ext cx="1350858"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BACKEND2</a:t>
            </a:r>
            <a:endParaRPr lang="en-US" b="1" dirty="0">
              <a:latin typeface="Courier New" panose="02070309020205020404" pitchFamily="49" charset="0"/>
              <a:cs typeface="Courier New" panose="02070309020205020404" pitchFamily="49" charset="0"/>
            </a:endParaRPr>
          </a:p>
        </p:txBody>
      </p:sp>
      <p:sp>
        <p:nvSpPr>
          <p:cNvPr id="76" name="TextBox 75"/>
          <p:cNvSpPr txBox="1"/>
          <p:nvPr/>
        </p:nvSpPr>
        <p:spPr>
          <a:xfrm>
            <a:off x="8140529" y="2109949"/>
            <a:ext cx="1443306"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BACKEND3</a:t>
            </a:r>
            <a:endParaRPr lang="en-US" dirty="0">
              <a:latin typeface="Courier New" panose="02070309020205020404" pitchFamily="49" charset="0"/>
              <a:cs typeface="Courier New" panose="02070309020205020404" pitchFamily="49" charset="0"/>
            </a:endParaRPr>
          </a:p>
        </p:txBody>
      </p:sp>
      <p:sp>
        <p:nvSpPr>
          <p:cNvPr id="7" name="TextBox 22"/>
          <p:cNvSpPr txBox="1"/>
          <p:nvPr/>
        </p:nvSpPr>
        <p:spPr>
          <a:xfrm>
            <a:off x="1633220" y="6311900"/>
            <a:ext cx="4431030" cy="429895"/>
          </a:xfrm>
          <a:prstGeom prst="rect">
            <a:avLst/>
          </a:prstGeom>
          <a:noFill/>
        </p:spPr>
        <p:txBody>
          <a:bodyPr wrap="square" rtlCol="0">
            <a:spAutoFit/>
          </a:bodyPr>
          <a:lstStyle/>
          <a:p>
            <a:r>
              <a:rPr lang="en-US" sz="2200" b="1" dirty="0">
                <a:latin typeface="Courier New" panose="02070309020205020404" pitchFamily="49" charset="0"/>
                <a:cs typeface="Courier New" panose="02070309020205020404" pitchFamily="49" charset="0"/>
              </a:rPr>
              <a:t>WEBSITE TRA CUU SAO KE</a:t>
            </a:r>
          </a:p>
        </p:txBody>
      </p:sp>
      <p:sp>
        <p:nvSpPr>
          <p:cNvPr id="4" name="TextBox 3">
            <a:extLst>
              <a:ext uri="{FF2B5EF4-FFF2-40B4-BE49-F238E27FC236}">
                <a16:creationId xmlns:a16="http://schemas.microsoft.com/office/drawing/2014/main" id="{4539DA7B-83A4-59E1-98E6-E28FC5BA4035}"/>
              </a:ext>
            </a:extLst>
          </p:cNvPr>
          <p:cNvSpPr txBox="1"/>
          <p:nvPr/>
        </p:nvSpPr>
        <p:spPr>
          <a:xfrm>
            <a:off x="2876650" y="3729376"/>
            <a:ext cx="4047200" cy="2031325"/>
          </a:xfrm>
          <a:prstGeom prst="rect">
            <a:avLst/>
          </a:prstGeom>
          <a:noFill/>
        </p:spPr>
        <p:txBody>
          <a:bodyPr wrap="square" rtlCol="0">
            <a:spAutoFit/>
          </a:bodyPr>
          <a:lstStyle/>
          <a:p>
            <a:pPr algn="just"/>
            <a:r>
              <a:rPr lang="vi-VN" spc="-150" dirty="0">
                <a:latin typeface="Cascadia Mono" panose="020B0609020000020004" pitchFamily="49" charset="0"/>
                <a:cs typeface="Cascadia Mono" panose="020B0609020000020004" pitchFamily="49" charset="0"/>
              </a:rPr>
              <a:t>Node – cache cho bộ </a:t>
            </a:r>
            <a:r>
              <a:rPr lang="vi-VN" spc="-150">
                <a:latin typeface="Cascadia Mono" panose="020B0609020000020004" pitchFamily="49" charset="0"/>
                <a:cs typeface="Cascadia Mono" panose="020B0609020000020004" pitchFamily="49" charset="0"/>
              </a:rPr>
              <a:t>nhớ đệm</a:t>
            </a:r>
            <a:r>
              <a:rPr lang="en-US" spc="-150">
                <a:latin typeface="Cascadia Mono" panose="020B0609020000020004" pitchFamily="49" charset="0"/>
                <a:cs typeface="Cascadia Mono" panose="020B0609020000020004" pitchFamily="49" charset="0"/>
              </a:rPr>
              <a:t>:</a:t>
            </a:r>
            <a:endParaRPr lang="vi-VN" spc="-150" dirty="0">
              <a:latin typeface="Cascadia Mono" panose="020B0609020000020004" pitchFamily="49" charset="0"/>
              <a:cs typeface="Cascadia Mono" panose="020B0609020000020004" pitchFamily="49" charset="0"/>
            </a:endParaRPr>
          </a:p>
          <a:p>
            <a:pPr algn="just"/>
            <a:r>
              <a:rPr lang="vi-VN" spc="-150" dirty="0">
                <a:latin typeface="Cascadia Mono" panose="020B0609020000020004" pitchFamily="49" charset="0"/>
                <a:cs typeface="Cascadia Mono" panose="020B0609020000020004" pitchFamily="49" charset="0"/>
              </a:rPr>
              <a:t>- Node – cache được sử dụng để lưu trữ dữ liệu tạm thời giúp tăng tốc độ </a:t>
            </a:r>
            <a:r>
              <a:rPr lang="vi-VN" spc="-150">
                <a:latin typeface="Cascadia Mono" panose="020B0609020000020004" pitchFamily="49" charset="0"/>
                <a:cs typeface="Cascadia Mono" panose="020B0609020000020004" pitchFamily="49" charset="0"/>
              </a:rPr>
              <a:t>xử lý, </a:t>
            </a:r>
            <a:r>
              <a:rPr lang="vi-VN" spc="-150" dirty="0">
                <a:latin typeface="Cascadia Mono" panose="020B0609020000020004" pitchFamily="49" charset="0"/>
                <a:cs typeface="Cascadia Mono" panose="020B0609020000020004" pitchFamily="49" charset="0"/>
              </a:rPr>
              <a:t>giảm tải cho hệ thống và </a:t>
            </a:r>
            <a:r>
              <a:rPr lang="vi-VN" spc="-150">
                <a:latin typeface="Cascadia Mono" panose="020B0609020000020004" pitchFamily="49" charset="0"/>
                <a:cs typeface="Cascadia Mono" panose="020B0609020000020004" pitchFamily="49" charset="0"/>
              </a:rPr>
              <a:t>tự động </a:t>
            </a:r>
            <a:r>
              <a:rPr lang="vi-VN" spc="-150" dirty="0">
                <a:latin typeface="Cascadia Mono" panose="020B0609020000020004" pitchFamily="49" charset="0"/>
                <a:cs typeface="Cascadia Mono" panose="020B0609020000020004" pitchFamily="49" charset="0"/>
              </a:rPr>
              <a:t>xoá dữ liệu không còn cần thiết sau một khoảng thời gian</a:t>
            </a:r>
            <a:endParaRPr lang="en-US" spc="-150" dirty="0">
              <a:latin typeface="Cascadia Mono" panose="020B0609020000020004" pitchFamily="49" charset="0"/>
              <a:cs typeface="Cascadia Mono" panose="020B0609020000020004" pitchFamily="49" charset="0"/>
            </a:endParaRPr>
          </a:p>
        </p:txBody>
      </p:sp>
      <p:sp>
        <p:nvSpPr>
          <p:cNvPr id="9" name="TextBox 8">
            <a:extLst>
              <a:ext uri="{FF2B5EF4-FFF2-40B4-BE49-F238E27FC236}">
                <a16:creationId xmlns:a16="http://schemas.microsoft.com/office/drawing/2014/main" id="{1D4289B2-7FA8-FBCD-FAB9-A0037A204D20}"/>
              </a:ext>
            </a:extLst>
          </p:cNvPr>
          <p:cNvSpPr txBox="1"/>
          <p:nvPr/>
        </p:nvSpPr>
        <p:spPr>
          <a:xfrm>
            <a:off x="7280565" y="3729376"/>
            <a:ext cx="4162877" cy="1754326"/>
          </a:xfrm>
          <a:prstGeom prst="rect">
            <a:avLst/>
          </a:prstGeom>
          <a:noFill/>
        </p:spPr>
        <p:txBody>
          <a:bodyPr wrap="square" rtlCol="0">
            <a:spAutoFit/>
          </a:bodyPr>
          <a:lstStyle/>
          <a:p>
            <a:pPr algn="just"/>
            <a:r>
              <a:rPr lang="en-US" spc="-150" dirty="0" err="1">
                <a:latin typeface="Cascadia Mono" panose="020B0609020000020004" pitchFamily="49" charset="0"/>
                <a:cs typeface="Cascadia Mono" panose="020B0609020000020004" pitchFamily="49" charset="0"/>
              </a:rPr>
              <a:t>Lợi</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ích</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của</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sử</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dụng</a:t>
            </a:r>
            <a:r>
              <a:rPr lang="en-US" spc="-150" dirty="0">
                <a:latin typeface="Cascadia Mono" panose="020B0609020000020004" pitchFamily="49" charset="0"/>
                <a:cs typeface="Cascadia Mono" panose="020B0609020000020004" pitchFamily="49" charset="0"/>
              </a:rPr>
              <a:t> Node – cache </a:t>
            </a:r>
            <a:r>
              <a:rPr lang="en-US" spc="-150" dirty="0" err="1">
                <a:latin typeface="Cascadia Mono" panose="020B0609020000020004" pitchFamily="49" charset="0"/>
                <a:cs typeface="Cascadia Mono" panose="020B0609020000020004" pitchFamily="49" charset="0"/>
              </a:rPr>
              <a:t>và</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các</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cấu</a:t>
            </a:r>
            <a:r>
              <a:rPr lang="en-US" spc="-150" dirty="0">
                <a:latin typeface="Cascadia Mono" panose="020B0609020000020004" pitchFamily="49" charset="0"/>
                <a:cs typeface="Cascadia Mono" panose="020B0609020000020004" pitchFamily="49" charset="0"/>
              </a:rPr>
              <a:t> </a:t>
            </a:r>
            <a:r>
              <a:rPr lang="en-US" spc="-150" err="1">
                <a:latin typeface="Cascadia Mono" panose="020B0609020000020004" pitchFamily="49" charset="0"/>
                <a:cs typeface="Cascadia Mono" panose="020B0609020000020004" pitchFamily="49" charset="0"/>
              </a:rPr>
              <a:t>hình</a:t>
            </a:r>
            <a:r>
              <a:rPr lang="en-US" spc="-150">
                <a:latin typeface="Cascadia Mono" panose="020B0609020000020004" pitchFamily="49" charset="0"/>
                <a:cs typeface="Cascadia Mono" panose="020B0609020000020004" pitchFamily="49" charset="0"/>
              </a:rPr>
              <a:t> trên: </a:t>
            </a:r>
            <a:endParaRPr lang="en-US" spc="-150" dirty="0">
              <a:latin typeface="Cascadia Mono" panose="020B0609020000020004" pitchFamily="49" charset="0"/>
              <a:cs typeface="Cascadia Mono" panose="020B0609020000020004" pitchFamily="49" charset="0"/>
            </a:endParaRPr>
          </a:p>
          <a:p>
            <a:pPr algn="just"/>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Hiệu</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quả</a:t>
            </a:r>
            <a:r>
              <a:rPr lang="en-US" spc="-150" dirty="0">
                <a:latin typeface="Cascadia Mono" panose="020B0609020000020004" pitchFamily="49" charset="0"/>
                <a:cs typeface="Cascadia Mono" panose="020B0609020000020004" pitchFamily="49" charset="0"/>
              </a:rPr>
              <a:t> </a:t>
            </a:r>
            <a:r>
              <a:rPr lang="en-US" spc="-150" err="1">
                <a:latin typeface="Cascadia Mono" panose="020B0609020000020004" pitchFamily="49" charset="0"/>
                <a:cs typeface="Cascadia Mono" panose="020B0609020000020004" pitchFamily="49" charset="0"/>
              </a:rPr>
              <a:t>bộ</a:t>
            </a:r>
            <a:r>
              <a:rPr lang="en-US" spc="-150">
                <a:latin typeface="Cascadia Mono" panose="020B0609020000020004" pitchFamily="49" charset="0"/>
                <a:cs typeface="Cascadia Mono" panose="020B0609020000020004" pitchFamily="49" charset="0"/>
              </a:rPr>
              <a:t> nhớ</a:t>
            </a:r>
            <a:endParaRPr lang="en-US" spc="-150" dirty="0">
              <a:latin typeface="Cascadia Mono" panose="020B0609020000020004" pitchFamily="49" charset="0"/>
              <a:cs typeface="Cascadia Mono" panose="020B0609020000020004" pitchFamily="49" charset="0"/>
            </a:endParaRPr>
          </a:p>
          <a:p>
            <a:pPr algn="just"/>
            <a:r>
              <a:rPr lang="en-US" spc="-150" dirty="0">
                <a:latin typeface="Cascadia Mono" panose="020B0609020000020004" pitchFamily="49" charset="0"/>
                <a:cs typeface="Cascadia Mono" panose="020B0609020000020004" pitchFamily="49" charset="0"/>
              </a:rPr>
              <a:t>- </a:t>
            </a:r>
            <a:r>
              <a:rPr lang="vi-VN" spc="-150" dirty="0">
                <a:latin typeface="Cascadia Mono" panose="020B0609020000020004" pitchFamily="49" charset="0"/>
                <a:cs typeface="Cascadia Mono" panose="020B0609020000020004" pitchFamily="49" charset="0"/>
              </a:rPr>
              <a:t>Tối ưu </a:t>
            </a:r>
            <a:r>
              <a:rPr lang="vi-VN" spc="-150">
                <a:latin typeface="Cascadia Mono" panose="020B0609020000020004" pitchFamily="49" charset="0"/>
                <a:cs typeface="Cascadia Mono" panose="020B0609020000020004" pitchFamily="49" charset="0"/>
              </a:rPr>
              <a:t>hiệu suất</a:t>
            </a:r>
            <a:endParaRPr lang="en-US" spc="-150" dirty="0">
              <a:latin typeface="Cascadia Mono" panose="020B0609020000020004" pitchFamily="49" charset="0"/>
              <a:cs typeface="Cascadia Mono" panose="020B0609020000020004" pitchFamily="49" charset="0"/>
            </a:endParaRPr>
          </a:p>
          <a:p>
            <a:pPr algn="just"/>
            <a:r>
              <a:rPr lang="en-US" spc="-150" dirty="0">
                <a:latin typeface="Cascadia Mono" panose="020B0609020000020004" pitchFamily="49" charset="0"/>
                <a:cs typeface="Cascadia Mono" panose="020B0609020000020004" pitchFamily="49" charset="0"/>
              </a:rPr>
              <a:t>- </a:t>
            </a:r>
            <a:r>
              <a:rPr lang="vi-VN" spc="-150" dirty="0">
                <a:latin typeface="Cascadia Mono" panose="020B0609020000020004" pitchFamily="49" charset="0"/>
                <a:cs typeface="Cascadia Mono" panose="020B0609020000020004" pitchFamily="49" charset="0"/>
              </a:rPr>
              <a:t>Giới hạn số </a:t>
            </a:r>
            <a:r>
              <a:rPr lang="vi-VN" spc="-150">
                <a:latin typeface="Cascadia Mono" panose="020B0609020000020004" pitchFamily="49" charset="0"/>
                <a:cs typeface="Cascadia Mono" panose="020B0609020000020004" pitchFamily="49" charset="0"/>
              </a:rPr>
              <a:t>lượng khóa</a:t>
            </a:r>
            <a:endParaRPr lang="en-US" spc="-150" dirty="0">
              <a:latin typeface="Cascadia Mono" panose="020B0609020000020004" pitchFamily="49" charset="0"/>
              <a:cs typeface="Cascadia Mono" panose="020B0609020000020004" pitchFamily="49" charset="0"/>
            </a:endParaRPr>
          </a:p>
          <a:p>
            <a:pPr algn="just"/>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Kiểm</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soát</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sao</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chép</a:t>
            </a:r>
            <a:r>
              <a:rPr lang="en-US" spc="-150" dirty="0">
                <a:latin typeface="Cascadia Mono" panose="020B0609020000020004" pitchFamily="49" charset="0"/>
                <a:cs typeface="Cascadia Mono" panose="020B0609020000020004" pitchFamily="49" charset="0"/>
              </a:rPr>
              <a:t> </a:t>
            </a:r>
            <a:r>
              <a:rPr lang="en-US" spc="-150" err="1">
                <a:latin typeface="Cascadia Mono" panose="020B0609020000020004" pitchFamily="49" charset="0"/>
                <a:cs typeface="Cascadia Mono" panose="020B0609020000020004" pitchFamily="49" charset="0"/>
              </a:rPr>
              <a:t>dữ</a:t>
            </a:r>
            <a:r>
              <a:rPr lang="en-US" spc="-150">
                <a:latin typeface="Cascadia Mono" panose="020B0609020000020004" pitchFamily="49" charset="0"/>
                <a:cs typeface="Cascadia Mono" panose="020B0609020000020004" pitchFamily="49" charset="0"/>
              </a:rPr>
              <a:t> liệu</a:t>
            </a:r>
            <a:endParaRPr lang="en-US" spc="-150" dirty="0">
              <a:latin typeface="Cascadia Mono" panose="020B0609020000020004" pitchFamily="49" charset="0"/>
              <a:cs typeface="Cascadia Mono" panose="020B06090200000200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anim calcmode="lin" valueType="num">
                                      <p:cBhvr>
                                        <p:cTn id="8" dur="500" fill="hold"/>
                                        <p:tgtEl>
                                          <p:spTgt spid="54"/>
                                        </p:tgtEl>
                                        <p:attrNameLst>
                                          <p:attrName>ppt_x</p:attrName>
                                        </p:attrNameLst>
                                      </p:cBhvr>
                                      <p:tavLst>
                                        <p:tav tm="0">
                                          <p:val>
                                            <p:strVal val="#ppt_x"/>
                                          </p:val>
                                        </p:tav>
                                        <p:tav tm="100000">
                                          <p:val>
                                            <p:strVal val="#ppt_x"/>
                                          </p:val>
                                        </p:tav>
                                      </p:tavLst>
                                    </p:anim>
                                    <p:anim calcmode="lin" valueType="num">
                                      <p:cBhvr>
                                        <p:cTn id="9" dur="500" fill="hold"/>
                                        <p:tgtEl>
                                          <p:spTgt spid="5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anim calcmode="lin" valueType="num">
                                      <p:cBhvr>
                                        <p:cTn id="13" dur="500" fill="hold"/>
                                        <p:tgtEl>
                                          <p:spTgt spid="55"/>
                                        </p:tgtEl>
                                        <p:attrNameLst>
                                          <p:attrName>ppt_x</p:attrName>
                                        </p:attrNameLst>
                                      </p:cBhvr>
                                      <p:tavLst>
                                        <p:tav tm="0">
                                          <p:val>
                                            <p:strVal val="#ppt_x"/>
                                          </p:val>
                                        </p:tav>
                                        <p:tav tm="100000">
                                          <p:val>
                                            <p:strVal val="#ppt_x"/>
                                          </p:val>
                                        </p:tav>
                                      </p:tavLst>
                                    </p:anim>
                                    <p:anim calcmode="lin" valueType="num">
                                      <p:cBhvr>
                                        <p:cTn id="14" dur="500" fill="hold"/>
                                        <p:tgtEl>
                                          <p:spTgt spid="5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anim calcmode="lin" valueType="num">
                                      <p:cBhvr>
                                        <p:cTn id="18" dur="500" fill="hold"/>
                                        <p:tgtEl>
                                          <p:spTgt spid="56"/>
                                        </p:tgtEl>
                                        <p:attrNameLst>
                                          <p:attrName>ppt_x</p:attrName>
                                        </p:attrNameLst>
                                      </p:cBhvr>
                                      <p:tavLst>
                                        <p:tav tm="0">
                                          <p:val>
                                            <p:strVal val="#ppt_x"/>
                                          </p:val>
                                        </p:tav>
                                        <p:tav tm="100000">
                                          <p:val>
                                            <p:strVal val="#ppt_x"/>
                                          </p:val>
                                        </p:tav>
                                      </p:tavLst>
                                    </p:anim>
                                    <p:anim calcmode="lin" valueType="num">
                                      <p:cBhvr>
                                        <p:cTn id="19" dur="500" fill="hold"/>
                                        <p:tgtEl>
                                          <p:spTgt spid="5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anim calcmode="lin" valueType="num">
                                      <p:cBhvr>
                                        <p:cTn id="23" dur="500" fill="hold"/>
                                        <p:tgtEl>
                                          <p:spTgt spid="57"/>
                                        </p:tgtEl>
                                        <p:attrNameLst>
                                          <p:attrName>ppt_x</p:attrName>
                                        </p:attrNameLst>
                                      </p:cBhvr>
                                      <p:tavLst>
                                        <p:tav tm="0">
                                          <p:val>
                                            <p:strVal val="#ppt_x"/>
                                          </p:val>
                                        </p:tav>
                                        <p:tav tm="100000">
                                          <p:val>
                                            <p:strVal val="#ppt_x"/>
                                          </p:val>
                                        </p:tav>
                                      </p:tavLst>
                                    </p:anim>
                                    <p:anim calcmode="lin" valueType="num">
                                      <p:cBhvr>
                                        <p:cTn id="24" dur="500" fill="hold"/>
                                        <p:tgtEl>
                                          <p:spTgt spid="5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anim calcmode="lin" valueType="num">
                                      <p:cBhvr>
                                        <p:cTn id="28" dur="500" fill="hold"/>
                                        <p:tgtEl>
                                          <p:spTgt spid="58"/>
                                        </p:tgtEl>
                                        <p:attrNameLst>
                                          <p:attrName>ppt_x</p:attrName>
                                        </p:attrNameLst>
                                      </p:cBhvr>
                                      <p:tavLst>
                                        <p:tav tm="0">
                                          <p:val>
                                            <p:strVal val="#ppt_x"/>
                                          </p:val>
                                        </p:tav>
                                        <p:tav tm="100000">
                                          <p:val>
                                            <p:strVal val="#ppt_x"/>
                                          </p:val>
                                        </p:tav>
                                      </p:tavLst>
                                    </p:anim>
                                    <p:anim calcmode="lin" valueType="num">
                                      <p:cBhvr>
                                        <p:cTn id="29" dur="500" fill="hold"/>
                                        <p:tgtEl>
                                          <p:spTgt spid="5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anim calcmode="lin" valueType="num">
                                      <p:cBhvr>
                                        <p:cTn id="33" dur="500" fill="hold"/>
                                        <p:tgtEl>
                                          <p:spTgt spid="59"/>
                                        </p:tgtEl>
                                        <p:attrNameLst>
                                          <p:attrName>ppt_x</p:attrName>
                                        </p:attrNameLst>
                                      </p:cBhvr>
                                      <p:tavLst>
                                        <p:tav tm="0">
                                          <p:val>
                                            <p:strVal val="#ppt_x"/>
                                          </p:val>
                                        </p:tav>
                                        <p:tav tm="100000">
                                          <p:val>
                                            <p:strVal val="#ppt_x"/>
                                          </p:val>
                                        </p:tav>
                                      </p:tavLst>
                                    </p:anim>
                                    <p:anim calcmode="lin" valueType="num">
                                      <p:cBhvr>
                                        <p:cTn id="34" dur="500" fill="hold"/>
                                        <p:tgtEl>
                                          <p:spTgt spid="5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anim calcmode="lin" valueType="num">
                                      <p:cBhvr>
                                        <p:cTn id="38" dur="500" fill="hold"/>
                                        <p:tgtEl>
                                          <p:spTgt spid="60"/>
                                        </p:tgtEl>
                                        <p:attrNameLst>
                                          <p:attrName>ppt_x</p:attrName>
                                        </p:attrNameLst>
                                      </p:cBhvr>
                                      <p:tavLst>
                                        <p:tav tm="0">
                                          <p:val>
                                            <p:strVal val="#ppt_x"/>
                                          </p:val>
                                        </p:tav>
                                        <p:tav tm="100000">
                                          <p:val>
                                            <p:strVal val="#ppt_x"/>
                                          </p:val>
                                        </p:tav>
                                      </p:tavLst>
                                    </p:anim>
                                    <p:anim calcmode="lin" valueType="num">
                                      <p:cBhvr>
                                        <p:cTn id="39" dur="500" fill="hold"/>
                                        <p:tgtEl>
                                          <p:spTgt spid="6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anim calcmode="lin" valueType="num">
                                      <p:cBhvr>
                                        <p:cTn id="43" dur="500" fill="hold"/>
                                        <p:tgtEl>
                                          <p:spTgt spid="9"/>
                                        </p:tgtEl>
                                        <p:attrNameLst>
                                          <p:attrName>ppt_x</p:attrName>
                                        </p:attrNameLst>
                                      </p:cBhvr>
                                      <p:tavLst>
                                        <p:tav tm="0">
                                          <p:val>
                                            <p:strVal val="#ppt_x"/>
                                          </p:val>
                                        </p:tav>
                                        <p:tav tm="100000">
                                          <p:val>
                                            <p:strVal val="#ppt_x"/>
                                          </p:val>
                                        </p:tav>
                                      </p:tavLst>
                                    </p:anim>
                                    <p:anim calcmode="lin" valueType="num">
                                      <p:cBhvr>
                                        <p:cTn id="44" dur="5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anim calcmode="lin" valueType="num">
                                      <p:cBhvr>
                                        <p:cTn id="48" dur="500" fill="hold"/>
                                        <p:tgtEl>
                                          <p:spTgt spid="4"/>
                                        </p:tgtEl>
                                        <p:attrNameLst>
                                          <p:attrName>ppt_x</p:attrName>
                                        </p:attrNameLst>
                                      </p:cBhvr>
                                      <p:tavLst>
                                        <p:tav tm="0">
                                          <p:val>
                                            <p:strVal val="#ppt_x"/>
                                          </p:val>
                                        </p:tav>
                                        <p:tav tm="100000">
                                          <p:val>
                                            <p:strVal val="#ppt_x"/>
                                          </p:val>
                                        </p:tav>
                                      </p:tavLst>
                                    </p:anim>
                                    <p:anim calcmode="lin" valueType="num">
                                      <p:cBhvr>
                                        <p:cTn id="4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6" grpId="0" bldLvl="0" animBg="1"/>
      <p:bldP spid="57" grpId="0" bldLvl="0" animBg="1"/>
      <p:bldP spid="58" grpId="0" bldLvl="0" animBg="1"/>
      <p:bldP spid="59" grpId="0" bldLvl="0" animBg="1"/>
      <p:bldP spid="60" grpId="0"/>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9C2B1"/>
        </a:solidFill>
        <a:effectLst/>
      </p:bgPr>
    </p:bg>
    <p:spTree>
      <p:nvGrpSpPr>
        <p:cNvPr id="1" name=""/>
        <p:cNvGrpSpPr/>
        <p:nvPr/>
      </p:nvGrpSpPr>
      <p:grpSpPr>
        <a:xfrm>
          <a:off x="0" y="0"/>
          <a:ext cx="0" cy="0"/>
          <a:chOff x="0" y="0"/>
          <a:chExt cx="0" cy="0"/>
        </a:xfrm>
      </p:grpSpPr>
      <p:sp>
        <p:nvSpPr>
          <p:cNvPr id="71" name="Flowchart: Document 1"/>
          <p:cNvSpPr/>
          <p:nvPr/>
        </p:nvSpPr>
        <p:spPr>
          <a:xfrm flipH="1">
            <a:off x="0" y="0"/>
            <a:ext cx="12192000" cy="153851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0868"/>
              <a:gd name="connsiteX1-3" fmla="*/ 21600 w 21600"/>
              <a:gd name="connsiteY1-4" fmla="*/ 0 h 20868"/>
              <a:gd name="connsiteX2-5" fmla="*/ 21600 w 21600"/>
              <a:gd name="connsiteY2-6" fmla="*/ 17322 h 20868"/>
              <a:gd name="connsiteX3-7" fmla="*/ 13061 w 21600"/>
              <a:gd name="connsiteY3-8" fmla="*/ 13920 h 20868"/>
              <a:gd name="connsiteX4-9" fmla="*/ 0 w 21600"/>
              <a:gd name="connsiteY4-10" fmla="*/ 20172 h 20868"/>
              <a:gd name="connsiteX5" fmla="*/ 0 w 21600"/>
              <a:gd name="connsiteY5" fmla="*/ 0 h 208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1600" h="20868">
                <a:moveTo>
                  <a:pt x="0" y="0"/>
                </a:moveTo>
                <a:lnTo>
                  <a:pt x="21600" y="0"/>
                </a:lnTo>
                <a:lnTo>
                  <a:pt x="21600" y="17322"/>
                </a:lnTo>
                <a:cubicBezTo>
                  <a:pt x="19913" y="20549"/>
                  <a:pt x="16661" y="13445"/>
                  <a:pt x="13061" y="13920"/>
                </a:cubicBezTo>
                <a:cubicBezTo>
                  <a:pt x="9461" y="14395"/>
                  <a:pt x="1913" y="23399"/>
                  <a:pt x="0" y="20172"/>
                </a:cubicBezTo>
                <a:lnTo>
                  <a:pt x="0" y="0"/>
                </a:lnTo>
                <a:close/>
              </a:path>
            </a:pathLst>
          </a:custGeom>
          <a:solidFill>
            <a:srgbClr val="3C79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2538984" y="111151"/>
            <a:ext cx="7114032" cy="2606040"/>
          </a:xfrm>
          <a:prstGeom prst="rect">
            <a:avLst/>
          </a:prstGeom>
          <a:solidFill>
            <a:srgbClr val="A8D7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p:cNvCxnSpPr/>
          <p:nvPr/>
        </p:nvCxnSpPr>
        <p:spPr>
          <a:xfrm>
            <a:off x="2558034" y="883185"/>
            <a:ext cx="7132320" cy="0"/>
          </a:xfrm>
          <a:prstGeom prst="line">
            <a:avLst/>
          </a:prstGeom>
          <a:ln w="38100">
            <a:solidFill>
              <a:srgbClr val="3C7973"/>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7118787" y="238850"/>
            <a:ext cx="402336" cy="40233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7776974" y="248948"/>
            <a:ext cx="402336" cy="4023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8435161" y="248948"/>
            <a:ext cx="402336" cy="40233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9135456" y="84482"/>
            <a:ext cx="816935" cy="646331"/>
          </a:xfrm>
          <a:prstGeom prst="rect">
            <a:avLst/>
          </a:prstGeom>
          <a:noFill/>
        </p:spPr>
        <p:txBody>
          <a:bodyPr wrap="square" rtlCol="0">
            <a:spAutoFit/>
          </a:bodyPr>
          <a:lstStyle/>
          <a:p>
            <a:r>
              <a:rPr lang="en-US" sz="3600" dirty="0">
                <a:solidFill>
                  <a:srgbClr val="3C7973"/>
                </a:solidFill>
                <a:latin typeface="Arial" panose="020B0604020202020204" pitchFamily="34" charset="0"/>
                <a:cs typeface="Arial" panose="020B0604020202020204" pitchFamily="34" charset="0"/>
              </a:rPr>
              <a:t>x</a:t>
            </a:r>
            <a:endParaRPr lang="en-US" sz="2800" dirty="0">
              <a:solidFill>
                <a:srgbClr val="3C7973"/>
              </a:solidFill>
              <a:latin typeface="Arial" panose="020B0604020202020204" pitchFamily="34" charset="0"/>
              <a:cs typeface="Arial" panose="020B0604020202020204" pitchFamily="34" charset="0"/>
            </a:endParaRPr>
          </a:p>
        </p:txBody>
      </p:sp>
      <p:sp>
        <p:nvSpPr>
          <p:cNvPr id="54" name="Rectangle 53"/>
          <p:cNvSpPr/>
          <p:nvPr/>
        </p:nvSpPr>
        <p:spPr>
          <a:xfrm>
            <a:off x="2519934" y="2816251"/>
            <a:ext cx="9226296" cy="3099816"/>
          </a:xfrm>
          <a:prstGeom prst="rect">
            <a:avLst/>
          </a:prstGeom>
          <a:solidFill>
            <a:srgbClr val="A8D7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p:cNvCxnSpPr/>
          <p:nvPr/>
        </p:nvCxnSpPr>
        <p:spPr>
          <a:xfrm>
            <a:off x="2538984" y="3588285"/>
            <a:ext cx="9235440" cy="0"/>
          </a:xfrm>
          <a:prstGeom prst="line">
            <a:avLst/>
          </a:prstGeom>
          <a:ln w="38100">
            <a:solidFill>
              <a:srgbClr val="3C7973"/>
            </a:solidFill>
          </a:ln>
        </p:spPr>
        <p:style>
          <a:lnRef idx="1">
            <a:schemeClr val="accent1"/>
          </a:lnRef>
          <a:fillRef idx="0">
            <a:schemeClr val="accent1"/>
          </a:fillRef>
          <a:effectRef idx="0">
            <a:schemeClr val="accent1"/>
          </a:effectRef>
          <a:fontRef idx="minor">
            <a:schemeClr val="tx1"/>
          </a:fontRef>
        </p:style>
      </p:cxnSp>
      <p:sp>
        <p:nvSpPr>
          <p:cNvPr id="56" name="Rectangle: Rounded Corners 55"/>
          <p:cNvSpPr/>
          <p:nvPr/>
        </p:nvSpPr>
        <p:spPr>
          <a:xfrm>
            <a:off x="2795692" y="2894748"/>
            <a:ext cx="3473991" cy="574462"/>
          </a:xfrm>
          <a:prstGeom prst="roundRect">
            <a:avLst/>
          </a:prstGeom>
          <a:solidFill>
            <a:srgbClr val="4D7F8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ourier New" panose="02070309020205020404" pitchFamily="49" charset="0"/>
                <a:cs typeface="Courier New" panose="02070309020205020404" pitchFamily="49" charset="0"/>
              </a:rPr>
              <a:t>BACKEND3</a:t>
            </a:r>
          </a:p>
        </p:txBody>
      </p:sp>
      <p:sp>
        <p:nvSpPr>
          <p:cNvPr id="57" name="Oval 56"/>
          <p:cNvSpPr/>
          <p:nvPr/>
        </p:nvSpPr>
        <p:spPr>
          <a:xfrm>
            <a:off x="9214287" y="2943950"/>
            <a:ext cx="402336" cy="40233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p:cNvSpPr/>
          <p:nvPr/>
        </p:nvSpPr>
        <p:spPr>
          <a:xfrm>
            <a:off x="9872474" y="2954048"/>
            <a:ext cx="402336" cy="4023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p:cNvSpPr/>
          <p:nvPr/>
        </p:nvSpPr>
        <p:spPr>
          <a:xfrm>
            <a:off x="10530661" y="2954048"/>
            <a:ext cx="402336" cy="40233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p:cNvSpPr txBox="1"/>
          <p:nvPr/>
        </p:nvSpPr>
        <p:spPr>
          <a:xfrm>
            <a:off x="11230956" y="2789582"/>
            <a:ext cx="816935" cy="646331"/>
          </a:xfrm>
          <a:prstGeom prst="rect">
            <a:avLst/>
          </a:prstGeom>
          <a:noFill/>
        </p:spPr>
        <p:txBody>
          <a:bodyPr wrap="square" rtlCol="0">
            <a:spAutoFit/>
          </a:bodyPr>
          <a:lstStyle/>
          <a:p>
            <a:r>
              <a:rPr lang="en-US" sz="3600" dirty="0">
                <a:solidFill>
                  <a:srgbClr val="3C7973"/>
                </a:solidFill>
                <a:latin typeface="Arial" panose="020B0604020202020204" pitchFamily="34" charset="0"/>
                <a:cs typeface="Arial" panose="020B0604020202020204" pitchFamily="34" charset="0"/>
              </a:rPr>
              <a:t>x</a:t>
            </a:r>
            <a:endParaRPr lang="en-US" sz="2800" dirty="0">
              <a:solidFill>
                <a:srgbClr val="3C7973"/>
              </a:solidFill>
              <a:latin typeface="Arial" panose="020B0604020202020204" pitchFamily="34" charset="0"/>
              <a:cs typeface="Arial" panose="020B0604020202020204" pitchFamily="34" charset="0"/>
            </a:endParaRPr>
          </a:p>
        </p:txBody>
      </p:sp>
      <p:pic>
        <p:nvPicPr>
          <p:cNvPr id="61" name="Picture 60">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401745"/>
            <a:ext cx="816935" cy="865707"/>
          </a:xfrm>
          <a:prstGeom prst="rect">
            <a:avLst/>
          </a:prstGeom>
        </p:spPr>
      </p:pic>
      <p:pic>
        <p:nvPicPr>
          <p:cNvPr id="62" name="Picture 61">
            <a:hlinkClick r:id="rId4"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1892943"/>
            <a:ext cx="816935" cy="865707"/>
          </a:xfrm>
          <a:prstGeom prst="rect">
            <a:avLst/>
          </a:prstGeom>
        </p:spPr>
      </p:pic>
      <p:pic>
        <p:nvPicPr>
          <p:cNvPr id="63" name="Picture 62">
            <a:hlinkClick r:id="rId5"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3300952"/>
            <a:ext cx="816935" cy="865707"/>
          </a:xfrm>
          <a:prstGeom prst="rect">
            <a:avLst/>
          </a:prstGeom>
        </p:spPr>
      </p:pic>
      <p:pic>
        <p:nvPicPr>
          <p:cNvPr id="64" name="Picture 63">
            <a:hlinkClick r:id="rId6"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4708961"/>
            <a:ext cx="816935" cy="865707"/>
          </a:xfrm>
          <a:prstGeom prst="rect">
            <a:avLst/>
          </a:prstGeom>
        </p:spPr>
      </p:pic>
      <p:cxnSp>
        <p:nvCxnSpPr>
          <p:cNvPr id="65" name="Straight Connector 64"/>
          <p:cNvCxnSpPr/>
          <p:nvPr/>
        </p:nvCxnSpPr>
        <p:spPr>
          <a:xfrm>
            <a:off x="2558034" y="883185"/>
            <a:ext cx="7132320" cy="0"/>
          </a:xfrm>
          <a:prstGeom prst="line">
            <a:avLst/>
          </a:prstGeom>
          <a:ln w="38100">
            <a:solidFill>
              <a:srgbClr val="3C7973"/>
            </a:solidFill>
          </a:ln>
        </p:spPr>
        <p:style>
          <a:lnRef idx="1">
            <a:schemeClr val="accent1"/>
          </a:lnRef>
          <a:fillRef idx="0">
            <a:schemeClr val="accent1"/>
          </a:fillRef>
          <a:effectRef idx="0">
            <a:schemeClr val="accent1"/>
          </a:effectRef>
          <a:fontRef idx="minor">
            <a:schemeClr val="tx1"/>
          </a:fontRef>
        </p:style>
      </p:cxnSp>
      <p:sp>
        <p:nvSpPr>
          <p:cNvPr id="66" name="Rectangle: Folded Corner 65">
            <a:hlinkClick r:id="rId7" action="ppaction://hlinksldjump"/>
          </p:cNvPr>
          <p:cNvSpPr/>
          <p:nvPr/>
        </p:nvSpPr>
        <p:spPr>
          <a:xfrm flipV="1">
            <a:off x="2979842" y="1084263"/>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Folded Corner 66">
            <a:hlinkClick r:id="rId8" action="ppaction://hlinksldjump"/>
          </p:cNvPr>
          <p:cNvSpPr/>
          <p:nvPr/>
        </p:nvSpPr>
        <p:spPr>
          <a:xfrm flipV="1">
            <a:off x="4314501" y="1080864"/>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Folded Corner 67">
            <a:hlinkClick r:id="rId9" action="ppaction://hlinksldjump"/>
          </p:cNvPr>
          <p:cNvSpPr/>
          <p:nvPr/>
        </p:nvSpPr>
        <p:spPr>
          <a:xfrm flipV="1">
            <a:off x="5649161" y="1085134"/>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Folded Corner 68">
            <a:hlinkClick r:id="rId10" action="ppaction://hlinksldjump"/>
          </p:cNvPr>
          <p:cNvSpPr/>
          <p:nvPr/>
        </p:nvSpPr>
        <p:spPr>
          <a:xfrm flipV="1">
            <a:off x="6983820" y="1081735"/>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Folded Corner 69">
            <a:hlinkClick r:id="rId11" action="ppaction://hlinksldjump"/>
          </p:cNvPr>
          <p:cNvSpPr/>
          <p:nvPr/>
        </p:nvSpPr>
        <p:spPr>
          <a:xfrm flipV="1">
            <a:off x="8318479" y="1088126"/>
            <a:ext cx="804672" cy="987552"/>
          </a:xfrm>
          <a:prstGeom prst="foldedCorner">
            <a:avLst>
              <a:gd name="adj" fmla="val 30872"/>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134899" y="1299871"/>
            <a:ext cx="1593949"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Giới thiệu</a:t>
            </a:r>
            <a:endParaRPr lang="en-US" b="1" dirty="0">
              <a:latin typeface="Courier New" panose="02070309020205020404" pitchFamily="49" charset="0"/>
              <a:cs typeface="Courier New" panose="02070309020205020404" pitchFamily="49" charset="0"/>
            </a:endParaRPr>
          </a:p>
        </p:txBody>
      </p:sp>
      <p:sp>
        <p:nvSpPr>
          <p:cNvPr id="5" name="TextBox 4"/>
          <p:cNvSpPr txBox="1"/>
          <p:nvPr/>
        </p:nvSpPr>
        <p:spPr>
          <a:xfrm>
            <a:off x="272157" y="2731542"/>
            <a:ext cx="1319432"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Mục tiêu</a:t>
            </a:r>
            <a:endParaRPr lang="en-US" b="1" dirty="0">
              <a:latin typeface="Courier New" panose="02070309020205020404" pitchFamily="49" charset="0"/>
              <a:cs typeface="Courier New" panose="02070309020205020404" pitchFamily="49" charset="0"/>
            </a:endParaRPr>
          </a:p>
        </p:txBody>
      </p:sp>
      <p:sp>
        <p:nvSpPr>
          <p:cNvPr id="6" name="TextBox 5"/>
          <p:cNvSpPr txBox="1"/>
          <p:nvPr/>
        </p:nvSpPr>
        <p:spPr>
          <a:xfrm>
            <a:off x="-14514" y="4148305"/>
            <a:ext cx="1849285" cy="369332"/>
          </a:xfrm>
          <a:prstGeom prst="rect">
            <a:avLst/>
          </a:prstGeom>
          <a:noFill/>
        </p:spPr>
        <p:txBody>
          <a:bodyPr wrap="square" rtlCol="0">
            <a:spAutoFit/>
          </a:bodyPr>
          <a:lstStyle/>
          <a:p>
            <a:pPr algn="ctr"/>
            <a:r>
              <a:rPr lang="en-US" b="1">
                <a:solidFill>
                  <a:schemeClr val="bg1"/>
                </a:solidFill>
                <a:latin typeface="Courier New" panose="02070309020205020404" pitchFamily="49" charset="0"/>
                <a:cs typeface="Courier New" panose="02070309020205020404" pitchFamily="49" charset="0"/>
              </a:rPr>
              <a:t>Xây dựng</a:t>
            </a:r>
            <a:endParaRPr lang="en-US" b="1" dirty="0">
              <a:solidFill>
                <a:schemeClr val="bg1"/>
              </a:solidFill>
              <a:latin typeface="Courier New" panose="02070309020205020404" pitchFamily="49" charset="0"/>
              <a:cs typeface="Courier New" panose="02070309020205020404" pitchFamily="49" charset="0"/>
            </a:endParaRPr>
          </a:p>
        </p:txBody>
      </p:sp>
      <p:sp>
        <p:nvSpPr>
          <p:cNvPr id="23" name="TextBox 22"/>
          <p:cNvSpPr txBox="1"/>
          <p:nvPr/>
        </p:nvSpPr>
        <p:spPr>
          <a:xfrm>
            <a:off x="-14514" y="5518318"/>
            <a:ext cx="1849285" cy="369332"/>
          </a:xfrm>
          <a:prstGeom prst="rect">
            <a:avLst/>
          </a:prstGeom>
          <a:noFill/>
        </p:spPr>
        <p:txBody>
          <a:bodyPr wrap="square" rtlCol="0">
            <a:spAutoFit/>
          </a:bodyPr>
          <a:lstStyle/>
          <a:p>
            <a:pPr algn="ctr"/>
            <a:r>
              <a:rPr lang="en-US" b="1">
                <a:latin typeface="Courier New" panose="02070309020205020404" pitchFamily="49" charset="0"/>
                <a:cs typeface="Courier New" panose="02070309020205020404" pitchFamily="49" charset="0"/>
              </a:rPr>
              <a:t>Hình ảnh</a:t>
            </a:r>
            <a:endParaRPr lang="en-US" b="1" dirty="0">
              <a:latin typeface="Courier New" panose="02070309020205020404" pitchFamily="49" charset="0"/>
              <a:cs typeface="Courier New" panose="02070309020205020404" pitchFamily="49" charset="0"/>
            </a:endParaRPr>
          </a:p>
        </p:txBody>
      </p:sp>
      <p:sp>
        <p:nvSpPr>
          <p:cNvPr id="24" name="Rectangle 23"/>
          <p:cNvSpPr/>
          <p:nvPr/>
        </p:nvSpPr>
        <p:spPr>
          <a:xfrm>
            <a:off x="0" y="6147816"/>
            <a:ext cx="12192000" cy="713232"/>
          </a:xfrm>
          <a:prstGeom prst="rect">
            <a:avLst/>
          </a:prstGeom>
          <a:solidFill>
            <a:srgbClr val="3C7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p:cNvGrpSpPr/>
          <p:nvPr/>
        </p:nvGrpSpPr>
        <p:grpSpPr>
          <a:xfrm>
            <a:off x="203200" y="6223777"/>
            <a:ext cx="569976" cy="561309"/>
            <a:chOff x="4586514" y="2554514"/>
            <a:chExt cx="569976" cy="561309"/>
          </a:xfrm>
        </p:grpSpPr>
        <p:sp>
          <p:nvSpPr>
            <p:cNvPr id="26" name="Rectangle 25"/>
            <p:cNvSpPr/>
            <p:nvPr/>
          </p:nvSpPr>
          <p:spPr>
            <a:xfrm>
              <a:off x="45865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48913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45865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48913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Rounded Corners 30"/>
          <p:cNvSpPr/>
          <p:nvPr/>
        </p:nvSpPr>
        <p:spPr>
          <a:xfrm>
            <a:off x="1059542" y="6245590"/>
            <a:ext cx="4599432" cy="539496"/>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p:cNvGrpSpPr/>
          <p:nvPr/>
        </p:nvGrpSpPr>
        <p:grpSpPr>
          <a:xfrm>
            <a:off x="1262744" y="6307294"/>
            <a:ext cx="370683" cy="406908"/>
            <a:chOff x="5849257" y="2133600"/>
            <a:chExt cx="542109" cy="595086"/>
          </a:xfrm>
        </p:grpSpPr>
        <p:sp>
          <p:nvSpPr>
            <p:cNvPr id="33" name="Oval 32"/>
            <p:cNvSpPr/>
            <p:nvPr/>
          </p:nvSpPr>
          <p:spPr>
            <a:xfrm>
              <a:off x="5979886" y="2133600"/>
              <a:ext cx="411480" cy="411480"/>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p:cNvCxnSpPr>
              <a:stCxn id="33" idx="3"/>
            </p:cNvCxnSpPr>
            <p:nvPr/>
          </p:nvCxnSpPr>
          <p:spPr>
            <a:xfrm flipH="1">
              <a:off x="5849257" y="2484820"/>
              <a:ext cx="190889" cy="243866"/>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1" name="Picture 40"/>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9943762" y="6182587"/>
            <a:ext cx="647337" cy="647337"/>
          </a:xfrm>
          <a:prstGeom prst="rect">
            <a:avLst/>
          </a:prstGeom>
        </p:spPr>
      </p:pic>
      <p:pic>
        <p:nvPicPr>
          <p:cNvPr id="43" name="Picture 42"/>
          <p:cNvPicPr>
            <a:picLocks noChangeAspect="1"/>
          </p:cNvPicPr>
          <p:nvPr/>
        </p:nvPicPr>
        <p:blipFill>
          <a:blip r:embed="rId13" cstate="print">
            <a:lum bright="70000" contrast="-70000"/>
            <a:extLst>
              <a:ext uri="{28A0092B-C50C-407E-A947-70E740481C1C}">
                <a14:useLocalDpi xmlns:a14="http://schemas.microsoft.com/office/drawing/2010/main" val="0"/>
              </a:ext>
            </a:extLst>
          </a:blip>
          <a:stretch>
            <a:fillRect/>
          </a:stretch>
        </p:blipFill>
        <p:spPr>
          <a:xfrm flipH="1">
            <a:off x="9052585" y="6210723"/>
            <a:ext cx="531250" cy="531250"/>
          </a:xfrm>
          <a:prstGeom prst="rect">
            <a:avLst/>
          </a:prstGeom>
        </p:spPr>
      </p:pic>
      <p:sp>
        <p:nvSpPr>
          <p:cNvPr id="44" name="TextBox 43"/>
          <p:cNvSpPr txBox="1"/>
          <p:nvPr/>
        </p:nvSpPr>
        <p:spPr>
          <a:xfrm>
            <a:off x="10834914" y="6182587"/>
            <a:ext cx="1698171" cy="646331"/>
          </a:xfrm>
          <a:prstGeom prst="rect">
            <a:avLst/>
          </a:prstGeom>
          <a:noFill/>
        </p:spPr>
        <p:txBody>
          <a:bodyPr wrap="square" rtlCol="0">
            <a:spAutoFit/>
          </a:bodyPr>
          <a:lstStyle/>
          <a:p>
            <a:r>
              <a:rPr lang="en-US">
                <a:solidFill>
                  <a:srgbClr val="A8D7D9"/>
                </a:solidFill>
                <a:latin typeface="Century Gothic" panose="020B0502020202020204" pitchFamily="34" charset="0"/>
              </a:rPr>
              <a:t>7:00 </a:t>
            </a:r>
            <a:r>
              <a:rPr lang="en-US" dirty="0">
                <a:solidFill>
                  <a:srgbClr val="A8D7D9"/>
                </a:solidFill>
                <a:latin typeface="Century Gothic" panose="020B0502020202020204" pitchFamily="34" charset="0"/>
              </a:rPr>
              <a:t>AM</a:t>
            </a:r>
          </a:p>
          <a:p>
            <a:r>
              <a:rPr lang="en-US">
                <a:solidFill>
                  <a:srgbClr val="A8D7D9"/>
                </a:solidFill>
                <a:latin typeface="Century Gothic" panose="020B0502020202020204" pitchFamily="34" charset="0"/>
              </a:rPr>
              <a:t>6/12/2024</a:t>
            </a:r>
            <a:endParaRPr lang="en-US" dirty="0">
              <a:solidFill>
                <a:srgbClr val="A8D7D9"/>
              </a:solidFill>
              <a:latin typeface="Century Gothic" panose="020B0502020202020204" pitchFamily="34" charset="0"/>
            </a:endParaRPr>
          </a:p>
        </p:txBody>
      </p:sp>
      <p:sp>
        <p:nvSpPr>
          <p:cNvPr id="45" name="Rectangle: Rounded Corners 44"/>
          <p:cNvSpPr/>
          <p:nvPr/>
        </p:nvSpPr>
        <p:spPr>
          <a:xfrm>
            <a:off x="2814742" y="189648"/>
            <a:ext cx="3473991" cy="574462"/>
          </a:xfrm>
          <a:prstGeom prst="roundRect">
            <a:avLst/>
          </a:prstGeom>
          <a:solidFill>
            <a:srgbClr val="4D7F8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Courier New" panose="02070309020205020404" pitchFamily="49" charset="0"/>
                <a:cs typeface="Courier New" panose="02070309020205020404" pitchFamily="49" charset="0"/>
              </a:rPr>
              <a:t>XÂY DỰNG</a:t>
            </a:r>
            <a:endParaRPr lang="en-US" sz="2800" b="1" dirty="0">
              <a:latin typeface="Courier New" panose="02070309020205020404" pitchFamily="49" charset="0"/>
              <a:cs typeface="Courier New" panose="02070309020205020404" pitchFamily="49" charset="0"/>
            </a:endParaRPr>
          </a:p>
        </p:txBody>
      </p:sp>
      <p:sp>
        <p:nvSpPr>
          <p:cNvPr id="49" name="TextBox 48"/>
          <p:cNvSpPr txBox="1"/>
          <p:nvPr/>
        </p:nvSpPr>
        <p:spPr>
          <a:xfrm>
            <a:off x="2664699" y="2109949"/>
            <a:ext cx="1443307"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FRONTEND1</a:t>
            </a:r>
            <a:endParaRPr lang="en-US" dirty="0">
              <a:latin typeface="Courier New" panose="02070309020205020404" pitchFamily="49" charset="0"/>
              <a:cs typeface="Courier New" panose="02070309020205020404" pitchFamily="49" charset="0"/>
            </a:endParaRPr>
          </a:p>
        </p:txBody>
      </p:sp>
      <p:sp>
        <p:nvSpPr>
          <p:cNvPr id="72" name="TextBox 71"/>
          <p:cNvSpPr txBox="1"/>
          <p:nvPr/>
        </p:nvSpPr>
        <p:spPr>
          <a:xfrm>
            <a:off x="4014484" y="2109949"/>
            <a:ext cx="1443307"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FRONTEND2</a:t>
            </a:r>
            <a:endParaRPr lang="en-US" dirty="0">
              <a:latin typeface="Courier New" panose="02070309020205020404" pitchFamily="49" charset="0"/>
              <a:cs typeface="Courier New" panose="02070309020205020404" pitchFamily="49" charset="0"/>
            </a:endParaRPr>
          </a:p>
        </p:txBody>
      </p:sp>
      <p:sp>
        <p:nvSpPr>
          <p:cNvPr id="73" name="TextBox 72"/>
          <p:cNvSpPr txBox="1"/>
          <p:nvPr/>
        </p:nvSpPr>
        <p:spPr>
          <a:xfrm>
            <a:off x="5423971" y="2109949"/>
            <a:ext cx="1350858"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BACKEND1</a:t>
            </a:r>
            <a:endParaRPr lang="en-US" dirty="0">
              <a:latin typeface="Courier New" panose="02070309020205020404" pitchFamily="49" charset="0"/>
              <a:cs typeface="Courier New" panose="02070309020205020404" pitchFamily="49" charset="0"/>
            </a:endParaRPr>
          </a:p>
        </p:txBody>
      </p:sp>
      <p:sp>
        <p:nvSpPr>
          <p:cNvPr id="74" name="TextBox 73"/>
          <p:cNvSpPr txBox="1"/>
          <p:nvPr/>
        </p:nvSpPr>
        <p:spPr>
          <a:xfrm>
            <a:off x="6767824" y="2109949"/>
            <a:ext cx="1350858"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BACKEND2</a:t>
            </a:r>
            <a:endParaRPr lang="en-US" dirty="0">
              <a:latin typeface="Courier New" panose="02070309020205020404" pitchFamily="49" charset="0"/>
              <a:cs typeface="Courier New" panose="02070309020205020404" pitchFamily="49" charset="0"/>
            </a:endParaRPr>
          </a:p>
        </p:txBody>
      </p:sp>
      <p:sp>
        <p:nvSpPr>
          <p:cNvPr id="81" name="TextBox 80"/>
          <p:cNvSpPr txBox="1"/>
          <p:nvPr/>
        </p:nvSpPr>
        <p:spPr>
          <a:xfrm>
            <a:off x="8140529" y="2109949"/>
            <a:ext cx="1443306"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BACKEND3</a:t>
            </a:r>
            <a:endParaRPr lang="en-US" b="1" dirty="0">
              <a:latin typeface="Courier New" panose="02070309020205020404" pitchFamily="49" charset="0"/>
              <a:cs typeface="Courier New" panose="02070309020205020404" pitchFamily="49" charset="0"/>
            </a:endParaRPr>
          </a:p>
        </p:txBody>
      </p:sp>
      <p:sp>
        <p:nvSpPr>
          <p:cNvPr id="7" name="TextBox 22"/>
          <p:cNvSpPr txBox="1"/>
          <p:nvPr/>
        </p:nvSpPr>
        <p:spPr>
          <a:xfrm>
            <a:off x="1633220" y="6311900"/>
            <a:ext cx="4431030" cy="429895"/>
          </a:xfrm>
          <a:prstGeom prst="rect">
            <a:avLst/>
          </a:prstGeom>
          <a:noFill/>
        </p:spPr>
        <p:txBody>
          <a:bodyPr wrap="square" rtlCol="0">
            <a:spAutoFit/>
          </a:bodyPr>
          <a:lstStyle/>
          <a:p>
            <a:r>
              <a:rPr lang="en-US" sz="2200" b="1" dirty="0">
                <a:latin typeface="Courier New" panose="02070309020205020404" pitchFamily="49" charset="0"/>
                <a:cs typeface="Courier New" panose="02070309020205020404" pitchFamily="49" charset="0"/>
              </a:rPr>
              <a:t>WEBSITE TRA CUU SAO KE</a:t>
            </a:r>
          </a:p>
        </p:txBody>
      </p:sp>
      <p:sp>
        <p:nvSpPr>
          <p:cNvPr id="8" name="TextBox 7">
            <a:extLst>
              <a:ext uri="{FF2B5EF4-FFF2-40B4-BE49-F238E27FC236}">
                <a16:creationId xmlns:a16="http://schemas.microsoft.com/office/drawing/2014/main" id="{BFEA3ECD-6E39-5A01-A2E8-9AA5989F16A5}"/>
              </a:ext>
            </a:extLst>
          </p:cNvPr>
          <p:cNvSpPr txBox="1"/>
          <p:nvPr/>
        </p:nvSpPr>
        <p:spPr>
          <a:xfrm>
            <a:off x="2979842" y="3820342"/>
            <a:ext cx="3460294" cy="1477328"/>
          </a:xfrm>
          <a:prstGeom prst="rect">
            <a:avLst/>
          </a:prstGeom>
          <a:noFill/>
        </p:spPr>
        <p:txBody>
          <a:bodyPr wrap="square" rtlCol="0">
            <a:spAutoFit/>
          </a:bodyPr>
          <a:lstStyle/>
          <a:p>
            <a:r>
              <a:rPr lang="en-US" spc="-150">
                <a:latin typeface="Cascadia Mono" panose="020B0609020000020004" pitchFamily="49" charset="0"/>
                <a:cs typeface="Cascadia Mono" panose="020B0609020000020004" pitchFamily="49" charset="0"/>
              </a:rPr>
              <a:t>Indexing: </a:t>
            </a:r>
            <a:endParaRPr lang="en-US" spc="-150" dirty="0">
              <a:latin typeface="Cascadia Mono" panose="020B0609020000020004" pitchFamily="49" charset="0"/>
              <a:cs typeface="Cascadia Mono" panose="020B0609020000020004" pitchFamily="49" charset="0"/>
            </a:endParaRPr>
          </a:p>
          <a:p>
            <a:pPr indent="-285750">
              <a:buFontTx/>
              <a:buChar char="-"/>
            </a:pPr>
            <a:r>
              <a:rPr lang="en-US" spc="-150" dirty="0" err="1">
                <a:latin typeface="Cascadia Mono" panose="020B0609020000020004" pitchFamily="49" charset="0"/>
                <a:cs typeface="Cascadia Mono" panose="020B0609020000020004" pitchFamily="49" charset="0"/>
              </a:rPr>
              <a:t>Xây</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dựng</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chỉ</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mục</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theo</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ngày</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dateIndex</a:t>
            </a:r>
            <a:r>
              <a:rPr lang="en-US" spc="-150" dirty="0">
                <a:latin typeface="Cascadia Mono" panose="020B0609020000020004" pitchFamily="49" charset="0"/>
                <a:cs typeface="Cascadia Mono" panose="020B0609020000020004" pitchFamily="49" charset="0"/>
              </a:rPr>
              <a:t>)</a:t>
            </a:r>
          </a:p>
          <a:p>
            <a:pPr indent="-285750">
              <a:buFontTx/>
              <a:buChar char="-"/>
            </a:pPr>
            <a:r>
              <a:rPr lang="en-US" spc="-150" dirty="0" err="1">
                <a:latin typeface="Cascadia Mono" panose="020B0609020000020004" pitchFamily="49" charset="0"/>
                <a:cs typeface="Cascadia Mono" panose="020B0609020000020004" pitchFamily="49" charset="0"/>
              </a:rPr>
              <a:t>Xây</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dựng</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chỉ</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mục</a:t>
            </a:r>
            <a:r>
              <a:rPr lang="en-US" spc="-150" dirty="0">
                <a:latin typeface="Cascadia Mono" panose="020B0609020000020004" pitchFamily="49" charset="0"/>
                <a:cs typeface="Cascadia Mono" panose="020B0609020000020004" pitchFamily="49" charset="0"/>
              </a:rPr>
              <a:t> song </a:t>
            </a:r>
            <a:r>
              <a:rPr lang="en-US" spc="-150" dirty="0" err="1">
                <a:latin typeface="Cascadia Mono" panose="020B0609020000020004" pitchFamily="49" charset="0"/>
                <a:cs typeface="Cascadia Mono" panose="020B0609020000020004" pitchFamily="49" charset="0"/>
              </a:rPr>
              <a:t>song</a:t>
            </a:r>
            <a:r>
              <a:rPr lang="en-US" spc="-150" dirty="0">
                <a:latin typeface="Cascadia Mono" panose="020B0609020000020004" pitchFamily="49" charset="0"/>
                <a:cs typeface="Cascadia Mono" panose="020B0609020000020004" pitchFamily="49" charset="0"/>
              </a:rPr>
              <a:t> (Parallel </a:t>
            </a:r>
            <a:r>
              <a:rPr lang="en-US" spc="-150">
                <a:latin typeface="Cascadia Mono" panose="020B0609020000020004" pitchFamily="49" charset="0"/>
                <a:cs typeface="Cascadia Mono" panose="020B0609020000020004" pitchFamily="49" charset="0"/>
              </a:rPr>
              <a:t>Indexing)</a:t>
            </a:r>
            <a:endParaRPr lang="en-US" spc="-150" dirty="0">
              <a:latin typeface="Cascadia Mono" panose="020B0609020000020004" pitchFamily="49" charset="0"/>
              <a:cs typeface="Cascadia Mono" panose="020B0609020000020004" pitchFamily="49" charset="0"/>
            </a:endParaRPr>
          </a:p>
        </p:txBody>
      </p:sp>
      <p:sp>
        <p:nvSpPr>
          <p:cNvPr id="9" name="TextBox 8">
            <a:extLst>
              <a:ext uri="{FF2B5EF4-FFF2-40B4-BE49-F238E27FC236}">
                <a16:creationId xmlns:a16="http://schemas.microsoft.com/office/drawing/2014/main" id="{462885E8-BCB2-3F2D-2B41-D93F24CE3D0C}"/>
              </a:ext>
            </a:extLst>
          </p:cNvPr>
          <p:cNvSpPr txBox="1"/>
          <p:nvPr/>
        </p:nvSpPr>
        <p:spPr>
          <a:xfrm>
            <a:off x="6983821" y="3820035"/>
            <a:ext cx="4532188" cy="1200329"/>
          </a:xfrm>
          <a:prstGeom prst="rect">
            <a:avLst/>
          </a:prstGeom>
          <a:noFill/>
        </p:spPr>
        <p:txBody>
          <a:bodyPr wrap="square" rtlCol="0">
            <a:spAutoFit/>
          </a:bodyPr>
          <a:lstStyle/>
          <a:p>
            <a:r>
              <a:rPr lang="en-US" spc="-150">
                <a:latin typeface="Cascadia Mono" panose="020B0609020000020004" pitchFamily="49" charset="0"/>
                <a:cs typeface="Cascadia Mono" panose="020B0609020000020004" pitchFamily="49" charset="0"/>
              </a:rPr>
              <a:t>Cache: </a:t>
            </a:r>
            <a:endParaRPr lang="en-US" spc="-150" dirty="0">
              <a:latin typeface="Cascadia Mono" panose="020B0609020000020004" pitchFamily="49" charset="0"/>
              <a:cs typeface="Cascadia Mono" panose="020B0609020000020004" pitchFamily="49" charset="0"/>
            </a:endParaRPr>
          </a:p>
          <a:p>
            <a:r>
              <a:rPr lang="en-US" spc="-150" dirty="0">
                <a:latin typeface="Cascadia Mono" panose="020B0609020000020004" pitchFamily="49" charset="0"/>
                <a:cs typeface="Cascadia Mono" panose="020B0609020000020004" pitchFamily="49" charset="0"/>
              </a:rPr>
              <a:t>- Cache </a:t>
            </a:r>
            <a:r>
              <a:rPr lang="en-US" spc="-150" dirty="0" err="1">
                <a:latin typeface="Cascadia Mono" panose="020B0609020000020004" pitchFamily="49" charset="0"/>
                <a:cs typeface="Cascadia Mono" panose="020B0609020000020004" pitchFamily="49" charset="0"/>
              </a:rPr>
              <a:t>kết</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quả</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tìm</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kiếm</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phổ</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biến</a:t>
            </a:r>
            <a:r>
              <a:rPr lang="en-US" spc="-150" dirty="0">
                <a:latin typeface="Cascadia Mono" panose="020B0609020000020004" pitchFamily="49" charset="0"/>
                <a:cs typeface="Cascadia Mono" panose="020B0609020000020004" pitchFamily="49" charset="0"/>
              </a:rPr>
              <a:t> </a:t>
            </a:r>
          </a:p>
          <a:p>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Tự</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động</a:t>
            </a:r>
            <a:r>
              <a:rPr lang="en-US" spc="-150" dirty="0">
                <a:latin typeface="Cascadia Mono" panose="020B0609020000020004" pitchFamily="49" charset="0"/>
                <a:cs typeface="Cascadia Mono" panose="020B0609020000020004" pitchFamily="49" charset="0"/>
              </a:rPr>
              <a:t> invalidate cache </a:t>
            </a:r>
            <a:r>
              <a:rPr lang="en-US" spc="-150" dirty="0" err="1">
                <a:latin typeface="Cascadia Mono" panose="020B0609020000020004" pitchFamily="49" charset="0"/>
                <a:cs typeface="Cascadia Mono" panose="020B0609020000020004" pitchFamily="49" charset="0"/>
              </a:rPr>
              <a:t>khi</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hết</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hạn</a:t>
            </a:r>
            <a:r>
              <a:rPr lang="en-US" spc="-150" dirty="0">
                <a:latin typeface="Cascadia Mono" panose="020B0609020000020004" pitchFamily="49" charset="0"/>
                <a:cs typeface="Cascadia Mono" panose="020B0609020000020004" pitchFamily="49" charset="0"/>
              </a:rPr>
              <a:t> </a:t>
            </a:r>
          </a:p>
          <a:p>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Quản</a:t>
            </a:r>
            <a:r>
              <a:rPr lang="en-US" spc="-150" dirty="0">
                <a:latin typeface="Cascadia Mono" panose="020B0609020000020004" pitchFamily="49" charset="0"/>
                <a:cs typeface="Cascadia Mono" panose="020B0609020000020004" pitchFamily="49" charset="0"/>
              </a:rPr>
              <a:t> </a:t>
            </a:r>
            <a:r>
              <a:rPr lang="en-US" spc="-150" dirty="0" err="1">
                <a:latin typeface="Cascadia Mono" panose="020B0609020000020004" pitchFamily="49" charset="0"/>
                <a:cs typeface="Cascadia Mono" panose="020B0609020000020004" pitchFamily="49" charset="0"/>
              </a:rPr>
              <a:t>lý</a:t>
            </a:r>
            <a:r>
              <a:rPr lang="en-US" spc="-150" dirty="0">
                <a:latin typeface="Cascadia Mono" panose="020B0609020000020004" pitchFamily="49" charset="0"/>
                <a:cs typeface="Cascadia Mono" panose="020B0609020000020004" pitchFamily="49" charset="0"/>
              </a:rPr>
              <a:t> memory footprint.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anim calcmode="lin" valueType="num">
                                      <p:cBhvr>
                                        <p:cTn id="8" dur="500" fill="hold"/>
                                        <p:tgtEl>
                                          <p:spTgt spid="54"/>
                                        </p:tgtEl>
                                        <p:attrNameLst>
                                          <p:attrName>ppt_x</p:attrName>
                                        </p:attrNameLst>
                                      </p:cBhvr>
                                      <p:tavLst>
                                        <p:tav tm="0">
                                          <p:val>
                                            <p:strVal val="#ppt_x"/>
                                          </p:val>
                                        </p:tav>
                                        <p:tav tm="100000">
                                          <p:val>
                                            <p:strVal val="#ppt_x"/>
                                          </p:val>
                                        </p:tav>
                                      </p:tavLst>
                                    </p:anim>
                                    <p:anim calcmode="lin" valueType="num">
                                      <p:cBhvr>
                                        <p:cTn id="9" dur="500" fill="hold"/>
                                        <p:tgtEl>
                                          <p:spTgt spid="5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anim calcmode="lin" valueType="num">
                                      <p:cBhvr>
                                        <p:cTn id="13" dur="500" fill="hold"/>
                                        <p:tgtEl>
                                          <p:spTgt spid="55"/>
                                        </p:tgtEl>
                                        <p:attrNameLst>
                                          <p:attrName>ppt_x</p:attrName>
                                        </p:attrNameLst>
                                      </p:cBhvr>
                                      <p:tavLst>
                                        <p:tav tm="0">
                                          <p:val>
                                            <p:strVal val="#ppt_x"/>
                                          </p:val>
                                        </p:tav>
                                        <p:tav tm="100000">
                                          <p:val>
                                            <p:strVal val="#ppt_x"/>
                                          </p:val>
                                        </p:tav>
                                      </p:tavLst>
                                    </p:anim>
                                    <p:anim calcmode="lin" valueType="num">
                                      <p:cBhvr>
                                        <p:cTn id="14" dur="500" fill="hold"/>
                                        <p:tgtEl>
                                          <p:spTgt spid="5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anim calcmode="lin" valueType="num">
                                      <p:cBhvr>
                                        <p:cTn id="18" dur="500" fill="hold"/>
                                        <p:tgtEl>
                                          <p:spTgt spid="56"/>
                                        </p:tgtEl>
                                        <p:attrNameLst>
                                          <p:attrName>ppt_x</p:attrName>
                                        </p:attrNameLst>
                                      </p:cBhvr>
                                      <p:tavLst>
                                        <p:tav tm="0">
                                          <p:val>
                                            <p:strVal val="#ppt_x"/>
                                          </p:val>
                                        </p:tav>
                                        <p:tav tm="100000">
                                          <p:val>
                                            <p:strVal val="#ppt_x"/>
                                          </p:val>
                                        </p:tav>
                                      </p:tavLst>
                                    </p:anim>
                                    <p:anim calcmode="lin" valueType="num">
                                      <p:cBhvr>
                                        <p:cTn id="19" dur="500" fill="hold"/>
                                        <p:tgtEl>
                                          <p:spTgt spid="5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anim calcmode="lin" valueType="num">
                                      <p:cBhvr>
                                        <p:cTn id="23" dur="500" fill="hold"/>
                                        <p:tgtEl>
                                          <p:spTgt spid="57"/>
                                        </p:tgtEl>
                                        <p:attrNameLst>
                                          <p:attrName>ppt_x</p:attrName>
                                        </p:attrNameLst>
                                      </p:cBhvr>
                                      <p:tavLst>
                                        <p:tav tm="0">
                                          <p:val>
                                            <p:strVal val="#ppt_x"/>
                                          </p:val>
                                        </p:tav>
                                        <p:tav tm="100000">
                                          <p:val>
                                            <p:strVal val="#ppt_x"/>
                                          </p:val>
                                        </p:tav>
                                      </p:tavLst>
                                    </p:anim>
                                    <p:anim calcmode="lin" valueType="num">
                                      <p:cBhvr>
                                        <p:cTn id="24" dur="500" fill="hold"/>
                                        <p:tgtEl>
                                          <p:spTgt spid="5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anim calcmode="lin" valueType="num">
                                      <p:cBhvr>
                                        <p:cTn id="28" dur="500" fill="hold"/>
                                        <p:tgtEl>
                                          <p:spTgt spid="58"/>
                                        </p:tgtEl>
                                        <p:attrNameLst>
                                          <p:attrName>ppt_x</p:attrName>
                                        </p:attrNameLst>
                                      </p:cBhvr>
                                      <p:tavLst>
                                        <p:tav tm="0">
                                          <p:val>
                                            <p:strVal val="#ppt_x"/>
                                          </p:val>
                                        </p:tav>
                                        <p:tav tm="100000">
                                          <p:val>
                                            <p:strVal val="#ppt_x"/>
                                          </p:val>
                                        </p:tav>
                                      </p:tavLst>
                                    </p:anim>
                                    <p:anim calcmode="lin" valueType="num">
                                      <p:cBhvr>
                                        <p:cTn id="29" dur="500" fill="hold"/>
                                        <p:tgtEl>
                                          <p:spTgt spid="5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anim calcmode="lin" valueType="num">
                                      <p:cBhvr>
                                        <p:cTn id="33" dur="500" fill="hold"/>
                                        <p:tgtEl>
                                          <p:spTgt spid="59"/>
                                        </p:tgtEl>
                                        <p:attrNameLst>
                                          <p:attrName>ppt_x</p:attrName>
                                        </p:attrNameLst>
                                      </p:cBhvr>
                                      <p:tavLst>
                                        <p:tav tm="0">
                                          <p:val>
                                            <p:strVal val="#ppt_x"/>
                                          </p:val>
                                        </p:tav>
                                        <p:tav tm="100000">
                                          <p:val>
                                            <p:strVal val="#ppt_x"/>
                                          </p:val>
                                        </p:tav>
                                      </p:tavLst>
                                    </p:anim>
                                    <p:anim calcmode="lin" valueType="num">
                                      <p:cBhvr>
                                        <p:cTn id="34" dur="500" fill="hold"/>
                                        <p:tgtEl>
                                          <p:spTgt spid="5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anim calcmode="lin" valueType="num">
                                      <p:cBhvr>
                                        <p:cTn id="38" dur="500" fill="hold"/>
                                        <p:tgtEl>
                                          <p:spTgt spid="60"/>
                                        </p:tgtEl>
                                        <p:attrNameLst>
                                          <p:attrName>ppt_x</p:attrName>
                                        </p:attrNameLst>
                                      </p:cBhvr>
                                      <p:tavLst>
                                        <p:tav tm="0">
                                          <p:val>
                                            <p:strVal val="#ppt_x"/>
                                          </p:val>
                                        </p:tav>
                                        <p:tav tm="100000">
                                          <p:val>
                                            <p:strVal val="#ppt_x"/>
                                          </p:val>
                                        </p:tav>
                                      </p:tavLst>
                                    </p:anim>
                                    <p:anim calcmode="lin" valueType="num">
                                      <p:cBhvr>
                                        <p:cTn id="39" dur="500" fill="hold"/>
                                        <p:tgtEl>
                                          <p:spTgt spid="6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anim calcmode="lin" valueType="num">
                                      <p:cBhvr>
                                        <p:cTn id="43" dur="500" fill="hold"/>
                                        <p:tgtEl>
                                          <p:spTgt spid="8"/>
                                        </p:tgtEl>
                                        <p:attrNameLst>
                                          <p:attrName>ppt_x</p:attrName>
                                        </p:attrNameLst>
                                      </p:cBhvr>
                                      <p:tavLst>
                                        <p:tav tm="0">
                                          <p:val>
                                            <p:strVal val="#ppt_x"/>
                                          </p:val>
                                        </p:tav>
                                        <p:tav tm="100000">
                                          <p:val>
                                            <p:strVal val="#ppt_x"/>
                                          </p:val>
                                        </p:tav>
                                      </p:tavLst>
                                    </p:anim>
                                    <p:anim calcmode="lin" valueType="num">
                                      <p:cBhvr>
                                        <p:cTn id="44" dur="500" fill="hold"/>
                                        <p:tgtEl>
                                          <p:spTgt spid="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anim calcmode="lin" valueType="num">
                                      <p:cBhvr>
                                        <p:cTn id="48" dur="500" fill="hold"/>
                                        <p:tgtEl>
                                          <p:spTgt spid="9"/>
                                        </p:tgtEl>
                                        <p:attrNameLst>
                                          <p:attrName>ppt_x</p:attrName>
                                        </p:attrNameLst>
                                      </p:cBhvr>
                                      <p:tavLst>
                                        <p:tav tm="0">
                                          <p:val>
                                            <p:strVal val="#ppt_x"/>
                                          </p:val>
                                        </p:tav>
                                        <p:tav tm="100000">
                                          <p:val>
                                            <p:strVal val="#ppt_x"/>
                                          </p:val>
                                        </p:tav>
                                      </p:tavLst>
                                    </p:anim>
                                    <p:anim calcmode="lin" valueType="num">
                                      <p:cBhvr>
                                        <p:cTn id="4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57" grpId="0" animBg="1"/>
      <p:bldP spid="58" grpId="0" animBg="1"/>
      <p:bldP spid="59" grpId="0" animBg="1"/>
      <p:bldP spid="60"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9C2B1"/>
        </a:solidFill>
        <a:effectLst/>
      </p:bgPr>
    </p:bg>
    <p:spTree>
      <p:nvGrpSpPr>
        <p:cNvPr id="1" name="">
          <a:extLst>
            <a:ext uri="{FF2B5EF4-FFF2-40B4-BE49-F238E27FC236}">
              <a16:creationId xmlns:a16="http://schemas.microsoft.com/office/drawing/2014/main" id="{0068131D-AE9B-0E1D-187E-4E16910BD7B7}"/>
            </a:ext>
          </a:extLst>
        </p:cNvPr>
        <p:cNvGrpSpPr/>
        <p:nvPr/>
      </p:nvGrpSpPr>
      <p:grpSpPr>
        <a:xfrm>
          <a:off x="0" y="0"/>
          <a:ext cx="0" cy="0"/>
          <a:chOff x="0" y="0"/>
          <a:chExt cx="0" cy="0"/>
        </a:xfrm>
      </p:grpSpPr>
      <p:sp>
        <p:nvSpPr>
          <p:cNvPr id="6" name="Flowchart: Document 1">
            <a:extLst>
              <a:ext uri="{FF2B5EF4-FFF2-40B4-BE49-F238E27FC236}">
                <a16:creationId xmlns:a16="http://schemas.microsoft.com/office/drawing/2014/main" id="{78191D0C-24A9-C865-A806-06B506C87E2D}"/>
              </a:ext>
            </a:extLst>
          </p:cNvPr>
          <p:cNvSpPr/>
          <p:nvPr/>
        </p:nvSpPr>
        <p:spPr>
          <a:xfrm flipH="1">
            <a:off x="0" y="0"/>
            <a:ext cx="12192000" cy="153851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0868"/>
              <a:gd name="connsiteX1-3" fmla="*/ 21600 w 21600"/>
              <a:gd name="connsiteY1-4" fmla="*/ 0 h 20868"/>
              <a:gd name="connsiteX2-5" fmla="*/ 21600 w 21600"/>
              <a:gd name="connsiteY2-6" fmla="*/ 17322 h 20868"/>
              <a:gd name="connsiteX3-7" fmla="*/ 13061 w 21600"/>
              <a:gd name="connsiteY3-8" fmla="*/ 13920 h 20868"/>
              <a:gd name="connsiteX4-9" fmla="*/ 0 w 21600"/>
              <a:gd name="connsiteY4-10" fmla="*/ 20172 h 20868"/>
              <a:gd name="connsiteX5" fmla="*/ 0 w 21600"/>
              <a:gd name="connsiteY5" fmla="*/ 0 h 208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1600" h="20868">
                <a:moveTo>
                  <a:pt x="0" y="0"/>
                </a:moveTo>
                <a:lnTo>
                  <a:pt x="21600" y="0"/>
                </a:lnTo>
                <a:lnTo>
                  <a:pt x="21600" y="17322"/>
                </a:lnTo>
                <a:cubicBezTo>
                  <a:pt x="19913" y="20549"/>
                  <a:pt x="16661" y="13445"/>
                  <a:pt x="13061" y="13920"/>
                </a:cubicBezTo>
                <a:cubicBezTo>
                  <a:pt x="9461" y="14395"/>
                  <a:pt x="1913" y="23399"/>
                  <a:pt x="0" y="20172"/>
                </a:cubicBezTo>
                <a:lnTo>
                  <a:pt x="0" y="0"/>
                </a:lnTo>
                <a:close/>
              </a:path>
            </a:pathLst>
          </a:custGeom>
          <a:solidFill>
            <a:srgbClr val="3C79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7C3C722-A5F6-D87B-A2D6-83C7240A86BD}"/>
              </a:ext>
            </a:extLst>
          </p:cNvPr>
          <p:cNvSpPr/>
          <p:nvPr/>
        </p:nvSpPr>
        <p:spPr>
          <a:xfrm>
            <a:off x="2291035" y="191558"/>
            <a:ext cx="8887968" cy="5724144"/>
          </a:xfrm>
          <a:prstGeom prst="rect">
            <a:avLst/>
          </a:prstGeom>
          <a:solidFill>
            <a:srgbClr val="A8D7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FDD447A5-CF20-128F-0A25-7D4CDA898639}"/>
              </a:ext>
            </a:extLst>
          </p:cNvPr>
          <p:cNvCxnSpPr/>
          <p:nvPr/>
        </p:nvCxnSpPr>
        <p:spPr>
          <a:xfrm>
            <a:off x="2336711" y="963592"/>
            <a:ext cx="8869680" cy="0"/>
          </a:xfrm>
          <a:prstGeom prst="line">
            <a:avLst/>
          </a:prstGeom>
          <a:ln w="38100">
            <a:solidFill>
              <a:srgbClr val="3C7973"/>
            </a:solidFill>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5F5296AE-35B4-2D1A-1788-55EFA0DC7478}"/>
              </a:ext>
            </a:extLst>
          </p:cNvPr>
          <p:cNvSpPr/>
          <p:nvPr/>
        </p:nvSpPr>
        <p:spPr>
          <a:xfrm>
            <a:off x="2593419" y="270055"/>
            <a:ext cx="3473991" cy="574462"/>
          </a:xfrm>
          <a:prstGeom prst="roundRect">
            <a:avLst/>
          </a:prstGeom>
          <a:solidFill>
            <a:srgbClr val="4D7F8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Courier New" panose="02070309020205020404" pitchFamily="49" charset="0"/>
                <a:cs typeface="Courier New" panose="02070309020205020404" pitchFamily="49" charset="0"/>
              </a:rPr>
              <a:t>HÌNH ẢNH</a:t>
            </a:r>
            <a:endParaRPr lang="en-US" sz="2800" b="1" dirty="0">
              <a:latin typeface="Courier New" panose="02070309020205020404" pitchFamily="49" charset="0"/>
              <a:cs typeface="Courier New" panose="02070309020205020404" pitchFamily="49" charset="0"/>
            </a:endParaRPr>
          </a:p>
        </p:txBody>
      </p:sp>
      <p:sp>
        <p:nvSpPr>
          <p:cNvPr id="57" name="Oval 56">
            <a:extLst>
              <a:ext uri="{FF2B5EF4-FFF2-40B4-BE49-F238E27FC236}">
                <a16:creationId xmlns:a16="http://schemas.microsoft.com/office/drawing/2014/main" id="{82231300-3147-4524-C0E5-76E6E8E63CC9}"/>
              </a:ext>
            </a:extLst>
          </p:cNvPr>
          <p:cNvSpPr/>
          <p:nvPr/>
        </p:nvSpPr>
        <p:spPr>
          <a:xfrm>
            <a:off x="8631014" y="319257"/>
            <a:ext cx="402336" cy="40233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3244EC24-25B2-21F2-70C5-5833ED606224}"/>
              </a:ext>
            </a:extLst>
          </p:cNvPr>
          <p:cNvSpPr/>
          <p:nvPr/>
        </p:nvSpPr>
        <p:spPr>
          <a:xfrm>
            <a:off x="9289201" y="329355"/>
            <a:ext cx="402336" cy="4023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3FF5930F-2243-406D-F42C-F269AAE6CA11}"/>
              </a:ext>
            </a:extLst>
          </p:cNvPr>
          <p:cNvSpPr/>
          <p:nvPr/>
        </p:nvSpPr>
        <p:spPr>
          <a:xfrm>
            <a:off x="9947388" y="329355"/>
            <a:ext cx="402336" cy="40233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a:extLst>
              <a:ext uri="{FF2B5EF4-FFF2-40B4-BE49-F238E27FC236}">
                <a16:creationId xmlns:a16="http://schemas.microsoft.com/office/drawing/2014/main" id="{CE67C298-4A48-CDAE-B159-414AFE6BAB90}"/>
              </a:ext>
            </a:extLst>
          </p:cNvPr>
          <p:cNvSpPr txBox="1"/>
          <p:nvPr/>
        </p:nvSpPr>
        <p:spPr>
          <a:xfrm>
            <a:off x="10647683" y="164889"/>
            <a:ext cx="816935" cy="646331"/>
          </a:xfrm>
          <a:prstGeom prst="rect">
            <a:avLst/>
          </a:prstGeom>
          <a:noFill/>
        </p:spPr>
        <p:txBody>
          <a:bodyPr wrap="square" rtlCol="0">
            <a:spAutoFit/>
          </a:bodyPr>
          <a:lstStyle/>
          <a:p>
            <a:r>
              <a:rPr lang="en-US" sz="3600" dirty="0">
                <a:solidFill>
                  <a:srgbClr val="3C7973"/>
                </a:solidFill>
                <a:latin typeface="Arial" panose="020B0604020202020204" pitchFamily="34" charset="0"/>
                <a:cs typeface="Arial" panose="020B0604020202020204" pitchFamily="34" charset="0"/>
              </a:rPr>
              <a:t>x</a:t>
            </a:r>
            <a:endParaRPr lang="en-US" sz="2800" dirty="0">
              <a:solidFill>
                <a:srgbClr val="3C7973"/>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E031F35D-91F2-450D-614D-AAD2BDC15676}"/>
              </a:ext>
            </a:extLst>
          </p:cNvPr>
          <p:cNvSpPr txBox="1"/>
          <p:nvPr/>
        </p:nvSpPr>
        <p:spPr>
          <a:xfrm>
            <a:off x="2863103" y="2550606"/>
            <a:ext cx="1664298" cy="584775"/>
          </a:xfrm>
          <a:prstGeom prst="rect">
            <a:avLst/>
          </a:prstGeom>
          <a:noFill/>
        </p:spPr>
        <p:txBody>
          <a:bodyPr wrap="square" rtlCol="0">
            <a:spAutoFit/>
          </a:bodyPr>
          <a:lstStyle/>
          <a:p>
            <a:pPr algn="ctr"/>
            <a:r>
              <a:rPr lang="en-US" sz="1600" b="1" dirty="0" err="1">
                <a:latin typeface="Courier New" panose="02070309020205020404" pitchFamily="49" charset="0"/>
                <a:cs typeface="Courier New" panose="02070309020205020404" pitchFamily="49" charset="0"/>
              </a:rPr>
              <a:t>Cấu</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Hình</a:t>
            </a:r>
            <a:r>
              <a:rPr lang="en-US" sz="1600" b="1" dirty="0">
                <a:latin typeface="Courier New" panose="02070309020205020404" pitchFamily="49" charset="0"/>
                <a:cs typeface="Courier New" panose="02070309020205020404" pitchFamily="49" charset="0"/>
              </a:rPr>
              <a:t> </a:t>
            </a:r>
          </a:p>
          <a:p>
            <a:pPr algn="ctr"/>
            <a:r>
              <a:rPr lang="en-US" sz="1600" b="1" dirty="0">
                <a:latin typeface="Courier New" panose="02070309020205020404" pitchFamily="49" charset="0"/>
                <a:cs typeface="Courier New" panose="02070309020205020404" pitchFamily="49" charset="0"/>
              </a:rPr>
              <a:t>fuse.js</a:t>
            </a:r>
          </a:p>
        </p:txBody>
      </p:sp>
      <p:sp>
        <p:nvSpPr>
          <p:cNvPr id="62" name="TextBox 61">
            <a:extLst>
              <a:ext uri="{FF2B5EF4-FFF2-40B4-BE49-F238E27FC236}">
                <a16:creationId xmlns:a16="http://schemas.microsoft.com/office/drawing/2014/main" id="{E4873D6B-C948-DBC9-9148-B98430D5688D}"/>
              </a:ext>
            </a:extLst>
          </p:cNvPr>
          <p:cNvSpPr txBox="1"/>
          <p:nvPr/>
        </p:nvSpPr>
        <p:spPr>
          <a:xfrm>
            <a:off x="4935745" y="2550606"/>
            <a:ext cx="1664298" cy="584775"/>
          </a:xfrm>
          <a:prstGeom prst="rect">
            <a:avLst/>
          </a:prstGeom>
          <a:noFill/>
        </p:spPr>
        <p:txBody>
          <a:bodyPr wrap="square" rtlCol="0">
            <a:spAutoFit/>
          </a:bodyPr>
          <a:lstStyle/>
          <a:p>
            <a:pPr algn="ctr"/>
            <a:r>
              <a:rPr lang="en-US" sz="1600" b="1" dirty="0" err="1">
                <a:latin typeface="Courier New" panose="02070309020205020404" pitchFamily="49" charset="0"/>
                <a:cs typeface="Courier New" panose="02070309020205020404" pitchFamily="49" charset="0"/>
              </a:rPr>
              <a:t>Cấu</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hình</a:t>
            </a:r>
            <a:r>
              <a:rPr lang="en-US" sz="1600" b="1" dirty="0">
                <a:latin typeface="Courier New" panose="02070309020205020404" pitchFamily="49" charset="0"/>
                <a:cs typeface="Courier New" panose="02070309020205020404" pitchFamily="49" charset="0"/>
              </a:rPr>
              <a:t> </a:t>
            </a:r>
          </a:p>
          <a:p>
            <a:pPr algn="ctr"/>
            <a:r>
              <a:rPr lang="en-US" sz="1600" b="1" dirty="0">
                <a:latin typeface="Courier New" panose="02070309020205020404" pitchFamily="49" charset="0"/>
                <a:cs typeface="Courier New" panose="02070309020205020404" pitchFamily="49" charset="0"/>
              </a:rPr>
              <a:t>Node-Cache</a:t>
            </a:r>
          </a:p>
        </p:txBody>
      </p:sp>
      <p:sp>
        <p:nvSpPr>
          <p:cNvPr id="64" name="TextBox 63">
            <a:extLst>
              <a:ext uri="{FF2B5EF4-FFF2-40B4-BE49-F238E27FC236}">
                <a16:creationId xmlns:a16="http://schemas.microsoft.com/office/drawing/2014/main" id="{65793807-2438-DB73-6407-DFD33362683A}"/>
              </a:ext>
            </a:extLst>
          </p:cNvPr>
          <p:cNvSpPr txBox="1"/>
          <p:nvPr/>
        </p:nvSpPr>
        <p:spPr>
          <a:xfrm>
            <a:off x="7008387" y="2550606"/>
            <a:ext cx="1642287" cy="584775"/>
          </a:xfrm>
          <a:prstGeom prst="rect">
            <a:avLst/>
          </a:prstGeom>
          <a:noFill/>
        </p:spPr>
        <p:txBody>
          <a:bodyPr wrap="square" rtlCol="0">
            <a:spAutoFit/>
          </a:bodyPr>
          <a:lstStyle/>
          <a:p>
            <a:pPr algn="ctr"/>
            <a:r>
              <a:rPr lang="en-US" sz="1600" b="1" dirty="0" err="1">
                <a:latin typeface="Courier New" panose="02070309020205020404" pitchFamily="49" charset="0"/>
                <a:cs typeface="Courier New" panose="02070309020205020404" pitchFamily="49" charset="0"/>
              </a:rPr>
              <a:t>Sơ</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đồ</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luồng</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dữ</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liệu</a:t>
            </a:r>
            <a:endParaRPr lang="en-US" sz="1600" b="1" dirty="0">
              <a:latin typeface="Courier New" panose="02070309020205020404" pitchFamily="49" charset="0"/>
              <a:cs typeface="Courier New" panose="02070309020205020404" pitchFamily="49" charset="0"/>
            </a:endParaRPr>
          </a:p>
        </p:txBody>
      </p:sp>
      <p:sp>
        <p:nvSpPr>
          <p:cNvPr id="66" name="TextBox 65">
            <a:extLst>
              <a:ext uri="{FF2B5EF4-FFF2-40B4-BE49-F238E27FC236}">
                <a16:creationId xmlns:a16="http://schemas.microsoft.com/office/drawing/2014/main" id="{C7DCB6B0-558D-2B57-A296-D81FB327FE7D}"/>
              </a:ext>
            </a:extLst>
          </p:cNvPr>
          <p:cNvSpPr txBox="1"/>
          <p:nvPr/>
        </p:nvSpPr>
        <p:spPr>
          <a:xfrm>
            <a:off x="9059019" y="2550606"/>
            <a:ext cx="1642287" cy="584775"/>
          </a:xfrm>
          <a:prstGeom prst="rect">
            <a:avLst/>
          </a:prstGeom>
          <a:noFill/>
        </p:spPr>
        <p:txBody>
          <a:bodyPr wrap="square" rtlCol="0">
            <a:spAutoFit/>
          </a:bodyPr>
          <a:lstStyle/>
          <a:p>
            <a:pPr algn="ctr"/>
            <a:r>
              <a:rPr lang="en-US" sz="1600" b="1" dirty="0">
                <a:latin typeface="Courier New" panose="02070309020205020404" pitchFamily="49" charset="0"/>
                <a:cs typeface="Courier New" panose="02070309020205020404" pitchFamily="49" charset="0"/>
              </a:rPr>
              <a:t>Giao </a:t>
            </a:r>
            <a:r>
              <a:rPr lang="en-US" sz="1600" b="1" dirty="0" err="1">
                <a:latin typeface="Courier New" panose="02070309020205020404" pitchFamily="49" charset="0"/>
                <a:cs typeface="Courier New" panose="02070309020205020404" pitchFamily="49" charset="0"/>
              </a:rPr>
              <a:t>diện</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trang</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chủ</a:t>
            </a:r>
            <a:endParaRPr lang="en-US" sz="1600" b="1"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3DC9D733-F38F-01FC-E50F-69F09589899E}"/>
              </a:ext>
            </a:extLst>
          </p:cNvPr>
          <p:cNvSpPr txBox="1"/>
          <p:nvPr/>
        </p:nvSpPr>
        <p:spPr>
          <a:xfrm>
            <a:off x="2874108" y="4662517"/>
            <a:ext cx="1642287" cy="584775"/>
          </a:xfrm>
          <a:prstGeom prst="rect">
            <a:avLst/>
          </a:prstGeom>
          <a:noFill/>
        </p:spPr>
        <p:txBody>
          <a:bodyPr wrap="square" rtlCol="0">
            <a:spAutoFit/>
          </a:bodyPr>
          <a:lstStyle/>
          <a:p>
            <a:pPr algn="ctr"/>
            <a:r>
              <a:rPr lang="en-US" sz="1600" b="1" dirty="0">
                <a:latin typeface="Courier New" panose="02070309020205020404" pitchFamily="49" charset="0"/>
                <a:cs typeface="Courier New" panose="02070309020205020404" pitchFamily="49" charset="0"/>
              </a:rPr>
              <a:t>Giao </a:t>
            </a:r>
            <a:r>
              <a:rPr lang="en-US" sz="1600" b="1" dirty="0" err="1">
                <a:latin typeface="Courier New" panose="02070309020205020404" pitchFamily="49" charset="0"/>
                <a:cs typeface="Courier New" panose="02070309020205020404" pitchFamily="49" charset="0"/>
              </a:rPr>
              <a:t>diện</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tìm</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kiếm</a:t>
            </a:r>
            <a:endParaRPr lang="en-US" sz="1600" b="1" dirty="0">
              <a:latin typeface="Courier New" panose="02070309020205020404" pitchFamily="49" charset="0"/>
              <a:cs typeface="Courier New" panose="02070309020205020404" pitchFamily="49" charset="0"/>
            </a:endParaRPr>
          </a:p>
        </p:txBody>
      </p:sp>
      <p:sp>
        <p:nvSpPr>
          <p:cNvPr id="70" name="TextBox 69">
            <a:extLst>
              <a:ext uri="{FF2B5EF4-FFF2-40B4-BE49-F238E27FC236}">
                <a16:creationId xmlns:a16="http://schemas.microsoft.com/office/drawing/2014/main" id="{0B6E9838-B726-70F6-0BA9-7F00CF520655}"/>
              </a:ext>
            </a:extLst>
          </p:cNvPr>
          <p:cNvSpPr txBox="1"/>
          <p:nvPr/>
        </p:nvSpPr>
        <p:spPr>
          <a:xfrm>
            <a:off x="4869850" y="4662517"/>
            <a:ext cx="1746927" cy="584775"/>
          </a:xfrm>
          <a:prstGeom prst="rect">
            <a:avLst/>
          </a:prstGeom>
          <a:noFill/>
        </p:spPr>
        <p:txBody>
          <a:bodyPr wrap="square" rtlCol="0">
            <a:spAutoFit/>
          </a:bodyPr>
          <a:lstStyle/>
          <a:p>
            <a:pPr algn="ctr"/>
            <a:r>
              <a:rPr lang="en-US" sz="1600" b="1" dirty="0">
                <a:latin typeface="Courier New" panose="02070309020205020404" pitchFamily="49" charset="0"/>
                <a:cs typeface="Courier New" panose="02070309020205020404" pitchFamily="49" charset="0"/>
              </a:rPr>
              <a:t>Giao </a:t>
            </a:r>
            <a:r>
              <a:rPr lang="en-US" sz="1600" b="1" dirty="0" err="1">
                <a:latin typeface="Courier New" panose="02070309020205020404" pitchFamily="49" charset="0"/>
                <a:cs typeface="Courier New" panose="02070309020205020404" pitchFamily="49" charset="0"/>
              </a:rPr>
              <a:t>diện</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cuối</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trang</a:t>
            </a:r>
            <a:endParaRPr lang="en-US" sz="1600" b="1" dirty="0">
              <a:latin typeface="Courier New" panose="02070309020205020404" pitchFamily="49" charset="0"/>
              <a:cs typeface="Courier New" panose="02070309020205020404" pitchFamily="49" charset="0"/>
            </a:endParaRPr>
          </a:p>
        </p:txBody>
      </p:sp>
      <p:sp>
        <p:nvSpPr>
          <p:cNvPr id="72" name="TextBox 71">
            <a:extLst>
              <a:ext uri="{FF2B5EF4-FFF2-40B4-BE49-F238E27FC236}">
                <a16:creationId xmlns:a16="http://schemas.microsoft.com/office/drawing/2014/main" id="{69247546-AADD-2E63-E2CF-5C2ED7EF8FA3}"/>
              </a:ext>
            </a:extLst>
          </p:cNvPr>
          <p:cNvSpPr txBox="1"/>
          <p:nvPr/>
        </p:nvSpPr>
        <p:spPr>
          <a:xfrm>
            <a:off x="7096424" y="4662517"/>
            <a:ext cx="1494758" cy="584775"/>
          </a:xfrm>
          <a:prstGeom prst="rect">
            <a:avLst/>
          </a:prstGeom>
          <a:noFill/>
        </p:spPr>
        <p:txBody>
          <a:bodyPr wrap="square" rtlCol="0">
            <a:spAutoFit/>
          </a:bodyPr>
          <a:lstStyle/>
          <a:p>
            <a:pPr algn="ctr"/>
            <a:r>
              <a:rPr lang="en-US" sz="1600" b="1" dirty="0" err="1">
                <a:latin typeface="Courier New" panose="02070309020205020404" pitchFamily="49" charset="0"/>
                <a:cs typeface="Courier New" panose="02070309020205020404" pitchFamily="49" charset="0"/>
              </a:rPr>
              <a:t>Lịch</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sử</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tìm</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kiếm</a:t>
            </a:r>
            <a:endParaRPr lang="en-US" sz="1600" b="1" dirty="0">
              <a:latin typeface="Courier New" panose="02070309020205020404" pitchFamily="49" charset="0"/>
              <a:cs typeface="Courier New" panose="02070309020205020404" pitchFamily="49" charset="0"/>
            </a:endParaRPr>
          </a:p>
        </p:txBody>
      </p:sp>
      <p:sp>
        <p:nvSpPr>
          <p:cNvPr id="74" name="TextBox 73">
            <a:extLst>
              <a:ext uri="{FF2B5EF4-FFF2-40B4-BE49-F238E27FC236}">
                <a16:creationId xmlns:a16="http://schemas.microsoft.com/office/drawing/2014/main" id="{4EF6F60B-0D45-8933-B5B9-42A009D0FDAC}"/>
              </a:ext>
            </a:extLst>
          </p:cNvPr>
          <p:cNvSpPr txBox="1"/>
          <p:nvPr/>
        </p:nvSpPr>
        <p:spPr>
          <a:xfrm>
            <a:off x="8965973" y="4662517"/>
            <a:ext cx="1838239" cy="584775"/>
          </a:xfrm>
          <a:prstGeom prst="rect">
            <a:avLst/>
          </a:prstGeom>
          <a:noFill/>
        </p:spPr>
        <p:txBody>
          <a:bodyPr wrap="square" rtlCol="0">
            <a:spAutoFit/>
          </a:bodyPr>
          <a:lstStyle/>
          <a:p>
            <a:pPr algn="ctr"/>
            <a:r>
              <a:rPr lang="en-US" sz="1600" b="1" dirty="0" err="1">
                <a:latin typeface="Courier New" panose="02070309020205020404" pitchFamily="49" charset="0"/>
                <a:cs typeface="Courier New" panose="02070309020205020404" pitchFamily="49" charset="0"/>
              </a:rPr>
              <a:t>Chưa</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có</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lịch</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sử</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tìm</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kiếm</a:t>
            </a:r>
            <a:endParaRPr lang="en-US" sz="1600" b="1" dirty="0">
              <a:latin typeface="Courier New" panose="02070309020205020404" pitchFamily="49" charset="0"/>
              <a:cs typeface="Courier New" panose="02070309020205020404" pitchFamily="49" charset="0"/>
            </a:endParaRPr>
          </a:p>
        </p:txBody>
      </p:sp>
      <p:pic>
        <p:nvPicPr>
          <p:cNvPr id="75" name="Picture 74">
            <a:hlinkClick r:id="rId2" action="ppaction://hlinksldjump"/>
            <a:extLst>
              <a:ext uri="{FF2B5EF4-FFF2-40B4-BE49-F238E27FC236}">
                <a16:creationId xmlns:a16="http://schemas.microsoft.com/office/drawing/2014/main" id="{96AC41C5-9049-E6E3-A386-CB36A818D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401745"/>
            <a:ext cx="816935" cy="865707"/>
          </a:xfrm>
          <a:prstGeom prst="rect">
            <a:avLst/>
          </a:prstGeom>
        </p:spPr>
      </p:pic>
      <p:pic>
        <p:nvPicPr>
          <p:cNvPr id="76" name="Picture 75">
            <a:hlinkClick r:id="rId4" action="ppaction://hlinksldjump"/>
            <a:extLst>
              <a:ext uri="{FF2B5EF4-FFF2-40B4-BE49-F238E27FC236}">
                <a16:creationId xmlns:a16="http://schemas.microsoft.com/office/drawing/2014/main" id="{D7CF228F-BFC3-97AA-CCA7-DC652BA4A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1892943"/>
            <a:ext cx="816935" cy="865707"/>
          </a:xfrm>
          <a:prstGeom prst="rect">
            <a:avLst/>
          </a:prstGeom>
        </p:spPr>
      </p:pic>
      <p:pic>
        <p:nvPicPr>
          <p:cNvPr id="77" name="Picture 76">
            <a:hlinkClick r:id="rId5" action="ppaction://hlinksldjump"/>
            <a:extLst>
              <a:ext uri="{FF2B5EF4-FFF2-40B4-BE49-F238E27FC236}">
                <a16:creationId xmlns:a16="http://schemas.microsoft.com/office/drawing/2014/main" id="{8E713D79-D313-E324-6236-C0EE891C99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3300952"/>
            <a:ext cx="816935" cy="865707"/>
          </a:xfrm>
          <a:prstGeom prst="rect">
            <a:avLst/>
          </a:prstGeom>
        </p:spPr>
      </p:pic>
      <p:pic>
        <p:nvPicPr>
          <p:cNvPr id="78" name="Picture 77">
            <a:hlinkClick r:id="rId6" action="ppaction://hlinksldjump"/>
            <a:extLst>
              <a:ext uri="{FF2B5EF4-FFF2-40B4-BE49-F238E27FC236}">
                <a16:creationId xmlns:a16="http://schemas.microsoft.com/office/drawing/2014/main" id="{3396C5A8-3EDB-BCB6-1ECA-C0BEA0FAA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4708961"/>
            <a:ext cx="816935" cy="865707"/>
          </a:xfrm>
          <a:prstGeom prst="rect">
            <a:avLst/>
          </a:prstGeom>
        </p:spPr>
      </p:pic>
      <p:sp>
        <p:nvSpPr>
          <p:cNvPr id="2" name="TextBox 1">
            <a:extLst>
              <a:ext uri="{FF2B5EF4-FFF2-40B4-BE49-F238E27FC236}">
                <a16:creationId xmlns:a16="http://schemas.microsoft.com/office/drawing/2014/main" id="{79696C2C-CD8A-4BEC-2E28-84853B2518E1}"/>
              </a:ext>
            </a:extLst>
          </p:cNvPr>
          <p:cNvSpPr txBox="1"/>
          <p:nvPr/>
        </p:nvSpPr>
        <p:spPr>
          <a:xfrm>
            <a:off x="134899" y="1299871"/>
            <a:ext cx="1593949"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Giới thiệu</a:t>
            </a:r>
            <a:endParaRPr lang="en-US" b="1"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561EBA23-163B-D592-0069-25AF1EDA3FF0}"/>
              </a:ext>
            </a:extLst>
          </p:cNvPr>
          <p:cNvSpPr txBox="1"/>
          <p:nvPr/>
        </p:nvSpPr>
        <p:spPr>
          <a:xfrm>
            <a:off x="272157" y="2731542"/>
            <a:ext cx="1319432"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Mục tiêu</a:t>
            </a:r>
            <a:endParaRPr lang="en-US" b="1"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8E655CE8-846C-56B5-D96C-A4BA378A302D}"/>
              </a:ext>
            </a:extLst>
          </p:cNvPr>
          <p:cNvSpPr txBox="1"/>
          <p:nvPr/>
        </p:nvSpPr>
        <p:spPr>
          <a:xfrm>
            <a:off x="-14514" y="4148305"/>
            <a:ext cx="1849285" cy="369332"/>
          </a:xfrm>
          <a:prstGeom prst="rect">
            <a:avLst/>
          </a:prstGeom>
          <a:noFill/>
        </p:spPr>
        <p:txBody>
          <a:bodyPr wrap="square" rtlCol="0">
            <a:spAutoFit/>
          </a:bodyPr>
          <a:lstStyle/>
          <a:p>
            <a:pPr algn="ctr"/>
            <a:r>
              <a:rPr lang="en-US" b="1">
                <a:latin typeface="Courier New" panose="02070309020205020404" pitchFamily="49" charset="0"/>
                <a:cs typeface="Courier New" panose="02070309020205020404" pitchFamily="49" charset="0"/>
              </a:rPr>
              <a:t>Xây dựng</a:t>
            </a:r>
            <a:endParaRPr lang="en-US" b="1"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1BA8819D-2450-D568-725A-F5F94CAF999D}"/>
              </a:ext>
            </a:extLst>
          </p:cNvPr>
          <p:cNvSpPr txBox="1"/>
          <p:nvPr/>
        </p:nvSpPr>
        <p:spPr>
          <a:xfrm>
            <a:off x="-14514" y="5518318"/>
            <a:ext cx="1849285" cy="369332"/>
          </a:xfrm>
          <a:prstGeom prst="rect">
            <a:avLst/>
          </a:prstGeom>
          <a:noFill/>
        </p:spPr>
        <p:txBody>
          <a:bodyPr wrap="square" rtlCol="0">
            <a:spAutoFit/>
          </a:bodyPr>
          <a:lstStyle/>
          <a:p>
            <a:pPr algn="ctr"/>
            <a:r>
              <a:rPr lang="en-US" b="1">
                <a:solidFill>
                  <a:schemeClr val="bg1"/>
                </a:solidFill>
                <a:latin typeface="Courier New" panose="02070309020205020404" pitchFamily="49" charset="0"/>
                <a:cs typeface="Courier New" panose="02070309020205020404" pitchFamily="49" charset="0"/>
              </a:rPr>
              <a:t>Hình ảnh</a:t>
            </a:r>
            <a:endParaRPr lang="en-US" b="1" dirty="0">
              <a:solidFill>
                <a:schemeClr val="bg1"/>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6DF1A91C-43FE-5C1D-E4D2-6B43E1F6C88E}"/>
              </a:ext>
            </a:extLst>
          </p:cNvPr>
          <p:cNvSpPr/>
          <p:nvPr/>
        </p:nvSpPr>
        <p:spPr>
          <a:xfrm>
            <a:off x="0" y="6147816"/>
            <a:ext cx="12192000" cy="713232"/>
          </a:xfrm>
          <a:prstGeom prst="rect">
            <a:avLst/>
          </a:prstGeom>
          <a:solidFill>
            <a:srgbClr val="3C7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91CF5C6-16CE-A2A7-622B-5EC2ED81872E}"/>
              </a:ext>
            </a:extLst>
          </p:cNvPr>
          <p:cNvGrpSpPr/>
          <p:nvPr/>
        </p:nvGrpSpPr>
        <p:grpSpPr>
          <a:xfrm>
            <a:off x="203200" y="6223777"/>
            <a:ext cx="569976" cy="561309"/>
            <a:chOff x="4586514" y="2554514"/>
            <a:chExt cx="569976" cy="561309"/>
          </a:xfrm>
        </p:grpSpPr>
        <p:sp>
          <p:nvSpPr>
            <p:cNvPr id="11" name="Rectangle 10">
              <a:extLst>
                <a:ext uri="{FF2B5EF4-FFF2-40B4-BE49-F238E27FC236}">
                  <a16:creationId xmlns:a16="http://schemas.microsoft.com/office/drawing/2014/main" id="{05EEA4E0-EF0F-A107-E5CE-990C7FC9BC01}"/>
                </a:ext>
              </a:extLst>
            </p:cNvPr>
            <p:cNvSpPr/>
            <p:nvPr/>
          </p:nvSpPr>
          <p:spPr>
            <a:xfrm>
              <a:off x="45865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375436E-723E-EF10-B87D-290060BF6A2F}"/>
                </a:ext>
              </a:extLst>
            </p:cNvPr>
            <p:cNvSpPr/>
            <p:nvPr/>
          </p:nvSpPr>
          <p:spPr>
            <a:xfrm>
              <a:off x="48913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9D523C7-41A8-747F-82A3-D89C8644BFC6}"/>
                </a:ext>
              </a:extLst>
            </p:cNvPr>
            <p:cNvSpPr/>
            <p:nvPr/>
          </p:nvSpPr>
          <p:spPr>
            <a:xfrm>
              <a:off x="45865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E198F2E-FF35-0F9B-76CF-45F63EB01033}"/>
                </a:ext>
              </a:extLst>
            </p:cNvPr>
            <p:cNvSpPr/>
            <p:nvPr/>
          </p:nvSpPr>
          <p:spPr>
            <a:xfrm>
              <a:off x="48913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Rounded Corners 19">
            <a:extLst>
              <a:ext uri="{FF2B5EF4-FFF2-40B4-BE49-F238E27FC236}">
                <a16:creationId xmlns:a16="http://schemas.microsoft.com/office/drawing/2014/main" id="{2CB0AAF9-F524-F0EE-C648-8E739E7EEB1A}"/>
              </a:ext>
            </a:extLst>
          </p:cNvPr>
          <p:cNvSpPr/>
          <p:nvPr/>
        </p:nvSpPr>
        <p:spPr>
          <a:xfrm>
            <a:off x="1059542" y="6245590"/>
            <a:ext cx="4599432" cy="539496"/>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F8E8E694-3E38-8CEB-3EA8-A708A243D604}"/>
              </a:ext>
            </a:extLst>
          </p:cNvPr>
          <p:cNvGrpSpPr/>
          <p:nvPr/>
        </p:nvGrpSpPr>
        <p:grpSpPr>
          <a:xfrm>
            <a:off x="1262744" y="6307294"/>
            <a:ext cx="370683" cy="406908"/>
            <a:chOff x="5849257" y="2133600"/>
            <a:chExt cx="542109" cy="595086"/>
          </a:xfrm>
        </p:grpSpPr>
        <p:sp>
          <p:nvSpPr>
            <p:cNvPr id="22" name="Oval 21">
              <a:extLst>
                <a:ext uri="{FF2B5EF4-FFF2-40B4-BE49-F238E27FC236}">
                  <a16:creationId xmlns:a16="http://schemas.microsoft.com/office/drawing/2014/main" id="{800B7765-F88C-4A20-8DF6-1D5214B8106B}"/>
                </a:ext>
              </a:extLst>
            </p:cNvPr>
            <p:cNvSpPr/>
            <p:nvPr/>
          </p:nvSpPr>
          <p:spPr>
            <a:xfrm>
              <a:off x="5979886" y="2133600"/>
              <a:ext cx="411480" cy="411480"/>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940F31D7-0DC8-C3DF-5EAD-F686A584F775}"/>
                </a:ext>
              </a:extLst>
            </p:cNvPr>
            <p:cNvCxnSpPr>
              <a:stCxn id="22" idx="3"/>
            </p:cNvCxnSpPr>
            <p:nvPr/>
          </p:nvCxnSpPr>
          <p:spPr>
            <a:xfrm flipH="1">
              <a:off x="5849257" y="2484820"/>
              <a:ext cx="190889" cy="243866"/>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DCF6512B-8271-0383-A42F-0A9ECA1C7F48}"/>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9943762" y="6182587"/>
            <a:ext cx="647337" cy="647337"/>
          </a:xfrm>
          <a:prstGeom prst="rect">
            <a:avLst/>
          </a:prstGeom>
        </p:spPr>
      </p:pic>
      <p:pic>
        <p:nvPicPr>
          <p:cNvPr id="26" name="Picture 25">
            <a:extLst>
              <a:ext uri="{FF2B5EF4-FFF2-40B4-BE49-F238E27FC236}">
                <a16:creationId xmlns:a16="http://schemas.microsoft.com/office/drawing/2014/main" id="{1B9DE626-73E6-8D48-F084-5F1C8E58FCD1}"/>
              </a:ext>
            </a:extLst>
          </p:cNvPr>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9052585" y="6210723"/>
            <a:ext cx="531250" cy="531250"/>
          </a:xfrm>
          <a:prstGeom prst="rect">
            <a:avLst/>
          </a:prstGeom>
        </p:spPr>
      </p:pic>
      <p:sp>
        <p:nvSpPr>
          <p:cNvPr id="27" name="TextBox 26">
            <a:extLst>
              <a:ext uri="{FF2B5EF4-FFF2-40B4-BE49-F238E27FC236}">
                <a16:creationId xmlns:a16="http://schemas.microsoft.com/office/drawing/2014/main" id="{9A8FF626-0504-A90F-D06F-3D8A2499616D}"/>
              </a:ext>
            </a:extLst>
          </p:cNvPr>
          <p:cNvSpPr txBox="1"/>
          <p:nvPr/>
        </p:nvSpPr>
        <p:spPr>
          <a:xfrm>
            <a:off x="10834914" y="6182587"/>
            <a:ext cx="1698171" cy="646331"/>
          </a:xfrm>
          <a:prstGeom prst="rect">
            <a:avLst/>
          </a:prstGeom>
          <a:noFill/>
        </p:spPr>
        <p:txBody>
          <a:bodyPr wrap="square" rtlCol="0">
            <a:spAutoFit/>
          </a:bodyPr>
          <a:lstStyle/>
          <a:p>
            <a:r>
              <a:rPr lang="en-US">
                <a:solidFill>
                  <a:srgbClr val="A8D7D9"/>
                </a:solidFill>
                <a:latin typeface="Century Gothic" panose="020B0502020202020204" pitchFamily="34" charset="0"/>
              </a:rPr>
              <a:t>7:00 </a:t>
            </a:r>
            <a:r>
              <a:rPr lang="en-US" dirty="0">
                <a:solidFill>
                  <a:srgbClr val="A8D7D9"/>
                </a:solidFill>
                <a:latin typeface="Century Gothic" panose="020B0502020202020204" pitchFamily="34" charset="0"/>
              </a:rPr>
              <a:t>AM</a:t>
            </a:r>
          </a:p>
          <a:p>
            <a:r>
              <a:rPr lang="en-US">
                <a:solidFill>
                  <a:srgbClr val="A8D7D9"/>
                </a:solidFill>
                <a:latin typeface="Century Gothic" panose="020B0502020202020204" pitchFamily="34" charset="0"/>
              </a:rPr>
              <a:t>6/12/2024</a:t>
            </a:r>
            <a:endParaRPr lang="en-US" dirty="0">
              <a:solidFill>
                <a:srgbClr val="A8D7D9"/>
              </a:solidFill>
              <a:latin typeface="Century Gothic" panose="020B0502020202020204" pitchFamily="34" charset="0"/>
            </a:endParaRPr>
          </a:p>
        </p:txBody>
      </p:sp>
      <p:sp>
        <p:nvSpPr>
          <p:cNvPr id="3" name="TextBox 22">
            <a:extLst>
              <a:ext uri="{FF2B5EF4-FFF2-40B4-BE49-F238E27FC236}">
                <a16:creationId xmlns:a16="http://schemas.microsoft.com/office/drawing/2014/main" id="{D8D9910F-8556-A7E2-DF16-B787D7D2FF4F}"/>
              </a:ext>
            </a:extLst>
          </p:cNvPr>
          <p:cNvSpPr txBox="1"/>
          <p:nvPr/>
        </p:nvSpPr>
        <p:spPr>
          <a:xfrm>
            <a:off x="1633220" y="6311900"/>
            <a:ext cx="4431030" cy="429895"/>
          </a:xfrm>
          <a:prstGeom prst="rect">
            <a:avLst/>
          </a:prstGeom>
          <a:noFill/>
        </p:spPr>
        <p:txBody>
          <a:bodyPr wrap="square" rtlCol="0">
            <a:spAutoFit/>
          </a:bodyPr>
          <a:lstStyle/>
          <a:p>
            <a:r>
              <a:rPr lang="en-US" sz="2200" b="1" dirty="0">
                <a:latin typeface="Courier New" panose="02070309020205020404" pitchFamily="49" charset="0"/>
                <a:cs typeface="Courier New" panose="02070309020205020404" pitchFamily="49" charset="0"/>
              </a:rPr>
              <a:t>WEBSITE TRA CUU SAO KE</a:t>
            </a:r>
          </a:p>
        </p:txBody>
      </p:sp>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920FBBF3-C95D-1A6D-857A-7F966E7E00C1}"/>
                  </a:ext>
                </a:extLst>
              </p:cNvPr>
              <p:cNvGraphicFramePr>
                <a:graphicFrameLocks noChangeAspect="1"/>
              </p:cNvGraphicFramePr>
              <p:nvPr/>
            </p:nvGraphicFramePr>
            <p:xfrm>
              <a:off x="2803277" y="1430362"/>
              <a:ext cx="1757558" cy="988626"/>
            </p:xfrm>
            <a:graphic>
              <a:graphicData uri="http://schemas.microsoft.com/office/powerpoint/2016/slidezoom">
                <pslz:sldZm>
                  <pslz:sldZmObj sldId="274" cId="240476533">
                    <pslz:zmPr id="{AAE0CB3A-7BDC-46E0-BD4B-648F73FF2305}" transitionDur="1000">
                      <p166:blipFill xmlns:p166="http://schemas.microsoft.com/office/powerpoint/2016/6/main">
                        <a:blip r:embed="rId9"/>
                        <a:stretch>
                          <a:fillRect/>
                        </a:stretch>
                      </p166:blipFill>
                      <p166:spPr xmlns:p166="http://schemas.microsoft.com/office/powerpoint/2016/6/main">
                        <a:xfrm>
                          <a:off x="0" y="0"/>
                          <a:ext cx="1757558" cy="988626"/>
                        </a:xfrm>
                        <a:prstGeom prst="rect">
                          <a:avLst/>
                        </a:prstGeom>
                        <a:ln w="3175">
                          <a:solidFill>
                            <a:prstClr val="ltGray"/>
                          </a:solidFill>
                        </a:ln>
                      </p166:spPr>
                    </pslz:zmPr>
                  </pslz:sldZmObj>
                </pslz:sldZm>
              </a:graphicData>
            </a:graphic>
          </p:graphicFrame>
        </mc:Choice>
        <mc:Fallback xmlns="">
          <p:pic>
            <p:nvPicPr>
              <p:cNvPr id="17" name="Slide Zoom 16">
                <a:hlinkClick r:id="rId10" action="ppaction://hlinksldjump"/>
                <a:extLst>
                  <a:ext uri="{FF2B5EF4-FFF2-40B4-BE49-F238E27FC236}">
                    <a16:creationId xmlns:a16="http://schemas.microsoft.com/office/drawing/2014/main" id="{920FBBF3-C95D-1A6D-857A-7F966E7E00C1}"/>
                  </a:ext>
                </a:extLst>
              </p:cNvPr>
              <p:cNvPicPr>
                <a:picLocks noGrp="1" noRot="1" noChangeAspect="1" noMove="1" noResize="1" noEditPoints="1" noAdjustHandles="1" noChangeArrowheads="1" noChangeShapeType="1"/>
              </p:cNvPicPr>
              <p:nvPr/>
            </p:nvPicPr>
            <p:blipFill>
              <a:blip r:embed="rId11"/>
              <a:stretch>
                <a:fillRect/>
              </a:stretch>
            </p:blipFill>
            <p:spPr>
              <a:xfrm>
                <a:off x="2803277" y="1430362"/>
                <a:ext cx="1757558" cy="98862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0CE7CF9D-985F-C287-0386-6DBE5E03F272}"/>
                  </a:ext>
                </a:extLst>
              </p:cNvPr>
              <p:cNvGraphicFramePr>
                <a:graphicFrameLocks noChangeAspect="1"/>
              </p:cNvGraphicFramePr>
              <p:nvPr/>
            </p:nvGraphicFramePr>
            <p:xfrm>
              <a:off x="4876247" y="1430362"/>
              <a:ext cx="1757558" cy="988626"/>
            </p:xfrm>
            <a:graphic>
              <a:graphicData uri="http://schemas.microsoft.com/office/powerpoint/2016/slidezoom">
                <pslz:sldZm>
                  <pslz:sldZmObj sldId="275" cId="254042720">
                    <pslz:zmPr id="{DDE41AD2-9E23-4D1F-AA77-4AD013A0A475}" transitionDur="1000">
                      <p166:blipFill xmlns:p166="http://schemas.microsoft.com/office/powerpoint/2016/6/main">
                        <a:blip r:embed="rId12"/>
                        <a:stretch>
                          <a:fillRect/>
                        </a:stretch>
                      </p166:blipFill>
                      <p166:spPr xmlns:p166="http://schemas.microsoft.com/office/powerpoint/2016/6/main">
                        <a:xfrm>
                          <a:off x="0" y="0"/>
                          <a:ext cx="1757558" cy="988626"/>
                        </a:xfrm>
                        <a:prstGeom prst="rect">
                          <a:avLst/>
                        </a:prstGeom>
                        <a:ln w="3175">
                          <a:solidFill>
                            <a:prstClr val="ltGray"/>
                          </a:solidFill>
                        </a:ln>
                      </p166:spPr>
                    </pslz:zmPr>
                  </pslz:sldZmObj>
                </pslz:sldZm>
              </a:graphicData>
            </a:graphic>
          </p:graphicFrame>
        </mc:Choice>
        <mc:Fallback xmlns="">
          <p:pic>
            <p:nvPicPr>
              <p:cNvPr id="24" name="Slide Zoom 23">
                <a:hlinkClick r:id="rId13" action="ppaction://hlinksldjump"/>
                <a:extLst>
                  <a:ext uri="{FF2B5EF4-FFF2-40B4-BE49-F238E27FC236}">
                    <a16:creationId xmlns:a16="http://schemas.microsoft.com/office/drawing/2014/main" id="{0CE7CF9D-985F-C287-0386-6DBE5E03F272}"/>
                  </a:ext>
                </a:extLst>
              </p:cNvPr>
              <p:cNvPicPr>
                <a:picLocks noGrp="1" noRot="1" noChangeAspect="1" noMove="1" noResize="1" noEditPoints="1" noAdjustHandles="1" noChangeArrowheads="1" noChangeShapeType="1"/>
              </p:cNvPicPr>
              <p:nvPr/>
            </p:nvPicPr>
            <p:blipFill>
              <a:blip r:embed="rId14"/>
              <a:stretch>
                <a:fillRect/>
              </a:stretch>
            </p:blipFill>
            <p:spPr>
              <a:xfrm>
                <a:off x="4876247" y="1430362"/>
                <a:ext cx="1757558" cy="98862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64861CB7-7F38-54CD-6902-8A5581166ED1}"/>
                  </a:ext>
                </a:extLst>
              </p:cNvPr>
              <p:cNvGraphicFramePr>
                <a:graphicFrameLocks noChangeAspect="1"/>
              </p:cNvGraphicFramePr>
              <p:nvPr/>
            </p:nvGraphicFramePr>
            <p:xfrm>
              <a:off x="6949217" y="1430362"/>
              <a:ext cx="1757557" cy="988626"/>
            </p:xfrm>
            <a:graphic>
              <a:graphicData uri="http://schemas.microsoft.com/office/powerpoint/2016/slidezoom">
                <pslz:sldZm>
                  <pslz:sldZmObj sldId="276" cId="3200039456">
                    <pslz:zmPr id="{65EF73F7-BF02-4012-A35E-84DE87B26804}" transitionDur="1000">
                      <p166:blipFill xmlns:p166="http://schemas.microsoft.com/office/powerpoint/2016/6/main">
                        <a:blip r:embed="rId15"/>
                        <a:stretch>
                          <a:fillRect/>
                        </a:stretch>
                      </p166:blipFill>
                      <p166:spPr xmlns:p166="http://schemas.microsoft.com/office/powerpoint/2016/6/main">
                        <a:xfrm>
                          <a:off x="0" y="0"/>
                          <a:ext cx="1757557" cy="988626"/>
                        </a:xfrm>
                        <a:prstGeom prst="rect">
                          <a:avLst/>
                        </a:prstGeom>
                        <a:ln w="3175">
                          <a:solidFill>
                            <a:prstClr val="ltGray"/>
                          </a:solidFill>
                        </a:ln>
                      </p166:spPr>
                    </pslz:zmPr>
                  </pslz:sldZmObj>
                </pslz:sldZm>
              </a:graphicData>
            </a:graphic>
          </p:graphicFrame>
        </mc:Choice>
        <mc:Fallback xmlns="">
          <p:pic>
            <p:nvPicPr>
              <p:cNvPr id="29" name="Slide Zoom 28">
                <a:hlinkClick r:id="rId16" action="ppaction://hlinksldjump"/>
                <a:extLst>
                  <a:ext uri="{FF2B5EF4-FFF2-40B4-BE49-F238E27FC236}">
                    <a16:creationId xmlns:a16="http://schemas.microsoft.com/office/drawing/2014/main" id="{64861CB7-7F38-54CD-6902-8A5581166ED1}"/>
                  </a:ext>
                </a:extLst>
              </p:cNvPr>
              <p:cNvPicPr>
                <a:picLocks noGrp="1" noRot="1" noChangeAspect="1" noMove="1" noResize="1" noEditPoints="1" noAdjustHandles="1" noChangeArrowheads="1" noChangeShapeType="1"/>
              </p:cNvPicPr>
              <p:nvPr/>
            </p:nvPicPr>
            <p:blipFill>
              <a:blip r:embed="rId17"/>
              <a:stretch>
                <a:fillRect/>
              </a:stretch>
            </p:blipFill>
            <p:spPr>
              <a:xfrm>
                <a:off x="6949217" y="1430362"/>
                <a:ext cx="1757557" cy="98862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3A0A6A1A-4E2B-8324-CBB1-CB72AE627A11}"/>
                  </a:ext>
                </a:extLst>
              </p:cNvPr>
              <p:cNvGraphicFramePr>
                <a:graphicFrameLocks noChangeAspect="1"/>
              </p:cNvGraphicFramePr>
              <p:nvPr/>
            </p:nvGraphicFramePr>
            <p:xfrm>
              <a:off x="9022186" y="1430362"/>
              <a:ext cx="1757557" cy="988626"/>
            </p:xfrm>
            <a:graphic>
              <a:graphicData uri="http://schemas.microsoft.com/office/powerpoint/2016/slidezoom">
                <pslz:sldZm>
                  <pslz:sldZmObj sldId="277" cId="3116320964">
                    <pslz:zmPr id="{9C8B5E87-388E-4B67-BF59-F3C4DD5CD540}" transitionDur="1000">
                      <p166:blipFill xmlns:p166="http://schemas.microsoft.com/office/powerpoint/2016/6/main">
                        <a:blip r:embed="rId18"/>
                        <a:stretch>
                          <a:fillRect/>
                        </a:stretch>
                      </p166:blipFill>
                      <p166:spPr xmlns:p166="http://schemas.microsoft.com/office/powerpoint/2016/6/main">
                        <a:xfrm>
                          <a:off x="0" y="0"/>
                          <a:ext cx="1757557" cy="988626"/>
                        </a:xfrm>
                        <a:prstGeom prst="rect">
                          <a:avLst/>
                        </a:prstGeom>
                        <a:ln w="3175">
                          <a:solidFill>
                            <a:prstClr val="ltGray"/>
                          </a:solidFill>
                        </a:ln>
                      </p166:spPr>
                    </pslz:zmPr>
                  </pslz:sldZmObj>
                </pslz:sldZm>
              </a:graphicData>
            </a:graphic>
          </p:graphicFrame>
        </mc:Choice>
        <mc:Fallback xmlns="">
          <p:pic>
            <p:nvPicPr>
              <p:cNvPr id="31" name="Slide Zoom 30">
                <a:hlinkClick r:id="rId19" action="ppaction://hlinksldjump"/>
                <a:extLst>
                  <a:ext uri="{FF2B5EF4-FFF2-40B4-BE49-F238E27FC236}">
                    <a16:creationId xmlns:a16="http://schemas.microsoft.com/office/drawing/2014/main" id="{3A0A6A1A-4E2B-8324-CBB1-CB72AE627A11}"/>
                  </a:ext>
                </a:extLst>
              </p:cNvPr>
              <p:cNvPicPr>
                <a:picLocks noGrp="1" noRot="1" noChangeAspect="1" noMove="1" noResize="1" noEditPoints="1" noAdjustHandles="1" noChangeArrowheads="1" noChangeShapeType="1"/>
              </p:cNvPicPr>
              <p:nvPr/>
            </p:nvPicPr>
            <p:blipFill>
              <a:blip r:embed="rId20"/>
              <a:stretch>
                <a:fillRect/>
              </a:stretch>
            </p:blipFill>
            <p:spPr>
              <a:xfrm>
                <a:off x="9022186" y="1430362"/>
                <a:ext cx="1757557" cy="98862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9A629209-1A30-A458-E47E-6D2484CF4FF7}"/>
                  </a:ext>
                </a:extLst>
              </p:cNvPr>
              <p:cNvGraphicFramePr>
                <a:graphicFrameLocks noChangeAspect="1"/>
              </p:cNvGraphicFramePr>
              <p:nvPr/>
            </p:nvGraphicFramePr>
            <p:xfrm>
              <a:off x="2814440" y="3525642"/>
              <a:ext cx="1746925" cy="982645"/>
            </p:xfrm>
            <a:graphic>
              <a:graphicData uri="http://schemas.microsoft.com/office/powerpoint/2016/slidezoom">
                <pslz:sldZm>
                  <pslz:sldZmObj sldId="278" cId="2036885708">
                    <pslz:zmPr id="{06B2BB1C-0C36-4565-B4EA-3CDC1369C6F2}" transitionDur="1000">
                      <p166:blipFill xmlns:p166="http://schemas.microsoft.com/office/powerpoint/2016/6/main">
                        <a:blip r:embed="rId21"/>
                        <a:stretch>
                          <a:fillRect/>
                        </a:stretch>
                      </p166:blipFill>
                      <p166:spPr xmlns:p166="http://schemas.microsoft.com/office/powerpoint/2016/6/main">
                        <a:xfrm>
                          <a:off x="0" y="0"/>
                          <a:ext cx="1746925" cy="982645"/>
                        </a:xfrm>
                        <a:prstGeom prst="rect">
                          <a:avLst/>
                        </a:prstGeom>
                        <a:ln w="3175">
                          <a:solidFill>
                            <a:prstClr val="ltGray"/>
                          </a:solidFill>
                        </a:ln>
                      </p166:spPr>
                    </pslz:zmPr>
                  </pslz:sldZmObj>
                </pslz:sldZm>
              </a:graphicData>
            </a:graphic>
          </p:graphicFrame>
        </mc:Choice>
        <mc:Fallback xmlns="">
          <p:pic>
            <p:nvPicPr>
              <p:cNvPr id="33" name="Slide Zoom 32">
                <a:hlinkClick r:id="rId22" action="ppaction://hlinksldjump"/>
                <a:extLst>
                  <a:ext uri="{FF2B5EF4-FFF2-40B4-BE49-F238E27FC236}">
                    <a16:creationId xmlns:a16="http://schemas.microsoft.com/office/drawing/2014/main" id="{9A629209-1A30-A458-E47E-6D2484CF4FF7}"/>
                  </a:ext>
                </a:extLst>
              </p:cNvPr>
              <p:cNvPicPr>
                <a:picLocks noGrp="1" noRot="1" noChangeAspect="1" noMove="1" noResize="1" noEditPoints="1" noAdjustHandles="1" noChangeArrowheads="1" noChangeShapeType="1"/>
              </p:cNvPicPr>
              <p:nvPr/>
            </p:nvPicPr>
            <p:blipFill>
              <a:blip r:embed="rId23"/>
              <a:stretch>
                <a:fillRect/>
              </a:stretch>
            </p:blipFill>
            <p:spPr>
              <a:xfrm>
                <a:off x="2814440" y="3525642"/>
                <a:ext cx="1746925" cy="98264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BD1188B3-460E-94F0-DDB4-D12DF6DDFB96}"/>
                  </a:ext>
                </a:extLst>
              </p:cNvPr>
              <p:cNvGraphicFramePr>
                <a:graphicFrameLocks noChangeAspect="1"/>
              </p:cNvGraphicFramePr>
              <p:nvPr/>
            </p:nvGraphicFramePr>
            <p:xfrm>
              <a:off x="4883830" y="3521611"/>
              <a:ext cx="1746927" cy="982646"/>
            </p:xfrm>
            <a:graphic>
              <a:graphicData uri="http://schemas.microsoft.com/office/powerpoint/2016/slidezoom">
                <pslz:sldZm>
                  <pslz:sldZmObj sldId="279" cId="463578728">
                    <pslz:zmPr id="{53BAD60E-2140-4B59-B1F8-FB9A3D8E5EF4}" transitionDur="1000">
                      <p166:blipFill xmlns:p166="http://schemas.microsoft.com/office/powerpoint/2016/6/main">
                        <a:blip r:embed="rId24"/>
                        <a:stretch>
                          <a:fillRect/>
                        </a:stretch>
                      </p166:blipFill>
                      <p166:spPr xmlns:p166="http://schemas.microsoft.com/office/powerpoint/2016/6/main">
                        <a:xfrm>
                          <a:off x="0" y="0"/>
                          <a:ext cx="1746927" cy="982646"/>
                        </a:xfrm>
                        <a:prstGeom prst="rect">
                          <a:avLst/>
                        </a:prstGeom>
                        <a:ln w="3175">
                          <a:solidFill>
                            <a:prstClr val="ltGray"/>
                          </a:solidFill>
                        </a:ln>
                      </p166:spPr>
                    </pslz:zmPr>
                  </pslz:sldZmObj>
                </pslz:sldZm>
              </a:graphicData>
            </a:graphic>
          </p:graphicFrame>
        </mc:Choice>
        <mc:Fallback xmlns="">
          <p:pic>
            <p:nvPicPr>
              <p:cNvPr id="37" name="Slide Zoom 36">
                <a:hlinkClick r:id="rId25" action="ppaction://hlinksldjump"/>
                <a:extLst>
                  <a:ext uri="{FF2B5EF4-FFF2-40B4-BE49-F238E27FC236}">
                    <a16:creationId xmlns:a16="http://schemas.microsoft.com/office/drawing/2014/main" id="{BD1188B3-460E-94F0-DDB4-D12DF6DDFB96}"/>
                  </a:ext>
                </a:extLst>
              </p:cNvPr>
              <p:cNvPicPr>
                <a:picLocks noGrp="1" noRot="1" noChangeAspect="1" noMove="1" noResize="1" noEditPoints="1" noAdjustHandles="1" noChangeArrowheads="1" noChangeShapeType="1"/>
              </p:cNvPicPr>
              <p:nvPr/>
            </p:nvPicPr>
            <p:blipFill>
              <a:blip r:embed="rId26"/>
              <a:stretch>
                <a:fillRect/>
              </a:stretch>
            </p:blipFill>
            <p:spPr>
              <a:xfrm>
                <a:off x="4883830" y="3521611"/>
                <a:ext cx="1746927" cy="98264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D1F47A87-BE47-F8E5-44F8-3AF4968C0264}"/>
                  </a:ext>
                </a:extLst>
              </p:cNvPr>
              <p:cNvGraphicFramePr>
                <a:graphicFrameLocks noChangeAspect="1"/>
              </p:cNvGraphicFramePr>
              <p:nvPr/>
            </p:nvGraphicFramePr>
            <p:xfrm>
              <a:off x="6965695" y="3521611"/>
              <a:ext cx="1746925" cy="982645"/>
            </p:xfrm>
            <a:graphic>
              <a:graphicData uri="http://schemas.microsoft.com/office/powerpoint/2016/slidezoom">
                <pslz:sldZm>
                  <pslz:sldZmObj sldId="280" cId="2123271630">
                    <pslz:zmPr id="{B29B7F47-2A90-416D-AC13-3A73D1CB2707}" transitionDur="1000">
                      <p166:blipFill xmlns:p166="http://schemas.microsoft.com/office/powerpoint/2016/6/main">
                        <a:blip r:embed="rId27"/>
                        <a:stretch>
                          <a:fillRect/>
                        </a:stretch>
                      </p166:blipFill>
                      <p166:spPr xmlns:p166="http://schemas.microsoft.com/office/powerpoint/2016/6/main">
                        <a:xfrm>
                          <a:off x="0" y="0"/>
                          <a:ext cx="1746925" cy="982645"/>
                        </a:xfrm>
                        <a:prstGeom prst="rect">
                          <a:avLst/>
                        </a:prstGeom>
                        <a:ln w="3175">
                          <a:solidFill>
                            <a:prstClr val="ltGray"/>
                          </a:solidFill>
                        </a:ln>
                      </p166:spPr>
                    </pslz:zmPr>
                  </pslz:sldZmObj>
                </pslz:sldZm>
              </a:graphicData>
            </a:graphic>
          </p:graphicFrame>
        </mc:Choice>
        <mc:Fallback xmlns="">
          <p:pic>
            <p:nvPicPr>
              <p:cNvPr id="41" name="Slide Zoom 40">
                <a:hlinkClick r:id="rId28" action="ppaction://hlinksldjump"/>
                <a:extLst>
                  <a:ext uri="{FF2B5EF4-FFF2-40B4-BE49-F238E27FC236}">
                    <a16:creationId xmlns:a16="http://schemas.microsoft.com/office/drawing/2014/main" id="{D1F47A87-BE47-F8E5-44F8-3AF4968C0264}"/>
                  </a:ext>
                </a:extLst>
              </p:cNvPr>
              <p:cNvPicPr>
                <a:picLocks noGrp="1" noRot="1" noChangeAspect="1" noMove="1" noResize="1" noEditPoints="1" noAdjustHandles="1" noChangeArrowheads="1" noChangeShapeType="1"/>
              </p:cNvPicPr>
              <p:nvPr/>
            </p:nvPicPr>
            <p:blipFill>
              <a:blip r:embed="rId29"/>
              <a:stretch>
                <a:fillRect/>
              </a:stretch>
            </p:blipFill>
            <p:spPr>
              <a:xfrm>
                <a:off x="6965695" y="3521611"/>
                <a:ext cx="1746925" cy="98264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B2EE5631-1E41-AF1B-0382-5D05B854819B}"/>
                  </a:ext>
                </a:extLst>
              </p:cNvPr>
              <p:cNvGraphicFramePr>
                <a:graphicFrameLocks noChangeAspect="1"/>
              </p:cNvGraphicFramePr>
              <p:nvPr/>
            </p:nvGraphicFramePr>
            <p:xfrm>
              <a:off x="9022186" y="3521611"/>
              <a:ext cx="1757557" cy="988626"/>
            </p:xfrm>
            <a:graphic>
              <a:graphicData uri="http://schemas.microsoft.com/office/powerpoint/2016/slidezoom">
                <pslz:sldZm>
                  <pslz:sldZmObj sldId="281" cId="1056130337">
                    <pslz:zmPr id="{C7222D73-F939-4DE1-AF11-CB1AA2B9C110}" transitionDur="1000">
                      <p166:blipFill xmlns:p166="http://schemas.microsoft.com/office/powerpoint/2016/6/main">
                        <a:blip r:embed="rId30"/>
                        <a:stretch>
                          <a:fillRect/>
                        </a:stretch>
                      </p166:blipFill>
                      <p166:spPr xmlns:p166="http://schemas.microsoft.com/office/powerpoint/2016/6/main">
                        <a:xfrm>
                          <a:off x="0" y="0"/>
                          <a:ext cx="1757557" cy="988626"/>
                        </a:xfrm>
                        <a:prstGeom prst="rect">
                          <a:avLst/>
                        </a:prstGeom>
                        <a:ln w="3175">
                          <a:solidFill>
                            <a:prstClr val="ltGray"/>
                          </a:solidFill>
                        </a:ln>
                      </p166:spPr>
                    </pslz:zmPr>
                  </pslz:sldZmObj>
                </pslz:sldZm>
              </a:graphicData>
            </a:graphic>
          </p:graphicFrame>
        </mc:Choice>
        <mc:Fallback xmlns="">
          <p:pic>
            <p:nvPicPr>
              <p:cNvPr id="43" name="Slide Zoom 42">
                <a:hlinkClick r:id="rId31" action="ppaction://hlinksldjump"/>
                <a:extLst>
                  <a:ext uri="{FF2B5EF4-FFF2-40B4-BE49-F238E27FC236}">
                    <a16:creationId xmlns:a16="http://schemas.microsoft.com/office/drawing/2014/main" id="{B2EE5631-1E41-AF1B-0382-5D05B854819B}"/>
                  </a:ext>
                </a:extLst>
              </p:cNvPr>
              <p:cNvPicPr>
                <a:picLocks noGrp="1" noRot="1" noChangeAspect="1" noMove="1" noResize="1" noEditPoints="1" noAdjustHandles="1" noChangeArrowheads="1" noChangeShapeType="1"/>
              </p:cNvPicPr>
              <p:nvPr/>
            </p:nvPicPr>
            <p:blipFill>
              <a:blip r:embed="rId32"/>
              <a:stretch>
                <a:fillRect/>
              </a:stretch>
            </p:blipFill>
            <p:spPr>
              <a:xfrm>
                <a:off x="9022186" y="3521611"/>
                <a:ext cx="1757557" cy="988626"/>
              </a:xfrm>
              <a:prstGeom prst="rect">
                <a:avLst/>
              </a:prstGeom>
              <a:ln w="3175">
                <a:solidFill>
                  <a:prstClr val="ltGray"/>
                </a:solidFill>
              </a:ln>
            </p:spPr>
          </p:pic>
        </mc:Fallback>
      </mc:AlternateContent>
    </p:spTree>
    <p:extLst>
      <p:ext uri="{BB962C8B-B14F-4D97-AF65-F5344CB8AC3E}">
        <p14:creationId xmlns:p14="http://schemas.microsoft.com/office/powerpoint/2010/main" val="314906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9C2B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F231AEF-81E6-1C0A-0739-012254984FAF}"/>
              </a:ext>
            </a:extLst>
          </p:cNvPr>
          <p:cNvSpPr txBox="1"/>
          <p:nvPr/>
        </p:nvSpPr>
        <p:spPr>
          <a:xfrm>
            <a:off x="-14514" y="4148305"/>
            <a:ext cx="1849285" cy="369332"/>
          </a:xfrm>
          <a:prstGeom prst="rect">
            <a:avLst/>
          </a:prstGeom>
          <a:noFill/>
        </p:spPr>
        <p:txBody>
          <a:bodyPr wrap="square" rtlCol="0">
            <a:spAutoFit/>
          </a:bodyPr>
          <a:lstStyle/>
          <a:p>
            <a:pPr algn="ctr"/>
            <a:r>
              <a:rPr lang="en-US" b="1">
                <a:latin typeface="Courier New" panose="02070309020205020404" pitchFamily="49" charset="0"/>
                <a:cs typeface="Courier New" panose="02070309020205020404" pitchFamily="49" charset="0"/>
              </a:rPr>
              <a:t>Xây dựng</a:t>
            </a:r>
            <a:endParaRPr lang="en-US" b="1" dirty="0">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583E4BEB-759C-A6E6-1429-59BB1CB9448D}"/>
              </a:ext>
            </a:extLst>
          </p:cNvPr>
          <p:cNvSpPr txBox="1"/>
          <p:nvPr/>
        </p:nvSpPr>
        <p:spPr>
          <a:xfrm>
            <a:off x="-14514" y="5518318"/>
            <a:ext cx="1849285" cy="369332"/>
          </a:xfrm>
          <a:prstGeom prst="rect">
            <a:avLst/>
          </a:prstGeom>
          <a:noFill/>
        </p:spPr>
        <p:txBody>
          <a:bodyPr wrap="square" rtlCol="0">
            <a:spAutoFit/>
          </a:bodyPr>
          <a:lstStyle/>
          <a:p>
            <a:pPr algn="ctr"/>
            <a:r>
              <a:rPr lang="en-US" b="1">
                <a:solidFill>
                  <a:schemeClr val="bg1"/>
                </a:solidFill>
                <a:latin typeface="Courier New" panose="02070309020205020404" pitchFamily="49" charset="0"/>
                <a:cs typeface="Courier New" panose="02070309020205020404" pitchFamily="49" charset="0"/>
              </a:rPr>
              <a:t>Hình ảnh</a:t>
            </a:r>
            <a:endParaRPr lang="en-US" b="1" dirty="0">
              <a:solidFill>
                <a:schemeClr val="bg1"/>
              </a:solidFill>
              <a:latin typeface="Courier New" panose="02070309020205020404" pitchFamily="49" charset="0"/>
              <a:cs typeface="Courier New" panose="02070309020205020404" pitchFamily="49" charset="0"/>
            </a:endParaRPr>
          </a:p>
        </p:txBody>
      </p:sp>
      <p:sp>
        <p:nvSpPr>
          <p:cNvPr id="6" name="Flowchart: Document 1"/>
          <p:cNvSpPr/>
          <p:nvPr/>
        </p:nvSpPr>
        <p:spPr>
          <a:xfrm flipH="1">
            <a:off x="0" y="0"/>
            <a:ext cx="12192000" cy="153851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0868"/>
              <a:gd name="connsiteX1-3" fmla="*/ 21600 w 21600"/>
              <a:gd name="connsiteY1-4" fmla="*/ 0 h 20868"/>
              <a:gd name="connsiteX2-5" fmla="*/ 21600 w 21600"/>
              <a:gd name="connsiteY2-6" fmla="*/ 17322 h 20868"/>
              <a:gd name="connsiteX3-7" fmla="*/ 13061 w 21600"/>
              <a:gd name="connsiteY3-8" fmla="*/ 13920 h 20868"/>
              <a:gd name="connsiteX4-9" fmla="*/ 0 w 21600"/>
              <a:gd name="connsiteY4-10" fmla="*/ 20172 h 20868"/>
              <a:gd name="connsiteX5" fmla="*/ 0 w 21600"/>
              <a:gd name="connsiteY5" fmla="*/ 0 h 208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1600" h="20868">
                <a:moveTo>
                  <a:pt x="0" y="0"/>
                </a:moveTo>
                <a:lnTo>
                  <a:pt x="21600" y="0"/>
                </a:lnTo>
                <a:lnTo>
                  <a:pt x="21600" y="17322"/>
                </a:lnTo>
                <a:cubicBezTo>
                  <a:pt x="19913" y="20549"/>
                  <a:pt x="16661" y="13445"/>
                  <a:pt x="13061" y="13920"/>
                </a:cubicBezTo>
                <a:cubicBezTo>
                  <a:pt x="9461" y="14395"/>
                  <a:pt x="1913" y="23399"/>
                  <a:pt x="0" y="20172"/>
                </a:cubicBezTo>
                <a:lnTo>
                  <a:pt x="0" y="0"/>
                </a:lnTo>
                <a:close/>
              </a:path>
            </a:pathLst>
          </a:custGeom>
          <a:solidFill>
            <a:srgbClr val="3C79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0" y="6147816"/>
            <a:ext cx="12192000" cy="713232"/>
          </a:xfrm>
          <a:prstGeom prst="rect">
            <a:avLst/>
          </a:prstGeom>
          <a:solidFill>
            <a:srgbClr val="3C7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203200" y="6223777"/>
            <a:ext cx="569976" cy="561309"/>
            <a:chOff x="4586514" y="2554514"/>
            <a:chExt cx="569976" cy="561309"/>
          </a:xfrm>
        </p:grpSpPr>
        <p:sp>
          <p:nvSpPr>
            <p:cNvPr id="8" name="Rectangle 7"/>
            <p:cNvSpPr/>
            <p:nvPr/>
          </p:nvSpPr>
          <p:spPr>
            <a:xfrm>
              <a:off x="45865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48913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45865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48913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Rounded Corners 12"/>
          <p:cNvSpPr/>
          <p:nvPr/>
        </p:nvSpPr>
        <p:spPr>
          <a:xfrm>
            <a:off x="1059542" y="6245590"/>
            <a:ext cx="4599432" cy="539496"/>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p:cNvGrpSpPr/>
          <p:nvPr/>
        </p:nvGrpSpPr>
        <p:grpSpPr>
          <a:xfrm>
            <a:off x="1262744" y="6307294"/>
            <a:ext cx="370683" cy="406908"/>
            <a:chOff x="5849257" y="2133600"/>
            <a:chExt cx="542109" cy="595086"/>
          </a:xfrm>
        </p:grpSpPr>
        <p:sp>
          <p:nvSpPr>
            <p:cNvPr id="14" name="Oval 13"/>
            <p:cNvSpPr/>
            <p:nvPr/>
          </p:nvSpPr>
          <p:spPr>
            <a:xfrm>
              <a:off x="5979886" y="2133600"/>
              <a:ext cx="411480" cy="411480"/>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p:cNvCxnSpPr>
              <a:stCxn id="14" idx="3"/>
            </p:cNvCxnSpPr>
            <p:nvPr/>
          </p:nvCxnSpPr>
          <p:spPr>
            <a:xfrm flipH="1">
              <a:off x="5849257" y="2484820"/>
              <a:ext cx="190889" cy="243866"/>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943762" y="6182587"/>
            <a:ext cx="647337" cy="647337"/>
          </a:xfrm>
          <a:prstGeom prst="rect">
            <a:avLst/>
          </a:prstGeom>
        </p:spPr>
      </p:pic>
      <p:pic>
        <p:nvPicPr>
          <p:cNvPr id="47" name="Picture 4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flipH="1">
            <a:off x="9052585" y="6210723"/>
            <a:ext cx="531250" cy="531250"/>
          </a:xfrm>
          <a:prstGeom prst="rect">
            <a:avLst/>
          </a:prstGeom>
        </p:spPr>
      </p:pic>
      <p:sp>
        <p:nvSpPr>
          <p:cNvPr id="48" name="TextBox 47"/>
          <p:cNvSpPr txBox="1"/>
          <p:nvPr/>
        </p:nvSpPr>
        <p:spPr>
          <a:xfrm>
            <a:off x="10834914" y="6182587"/>
            <a:ext cx="1698171" cy="646331"/>
          </a:xfrm>
          <a:prstGeom prst="rect">
            <a:avLst/>
          </a:prstGeom>
          <a:noFill/>
        </p:spPr>
        <p:txBody>
          <a:bodyPr wrap="square" rtlCol="0">
            <a:spAutoFit/>
          </a:bodyPr>
          <a:lstStyle/>
          <a:p>
            <a:r>
              <a:rPr lang="en-US">
                <a:solidFill>
                  <a:srgbClr val="A8D7D9"/>
                </a:solidFill>
                <a:latin typeface="Century Gothic" panose="020B0502020202020204" pitchFamily="34" charset="0"/>
              </a:rPr>
              <a:t>7:00 </a:t>
            </a:r>
            <a:r>
              <a:rPr lang="en-US" dirty="0">
                <a:solidFill>
                  <a:srgbClr val="A8D7D9"/>
                </a:solidFill>
                <a:latin typeface="Century Gothic" panose="020B0502020202020204" pitchFamily="34" charset="0"/>
              </a:rPr>
              <a:t>AM</a:t>
            </a:r>
          </a:p>
          <a:p>
            <a:r>
              <a:rPr lang="en-US">
                <a:solidFill>
                  <a:srgbClr val="A8D7D9"/>
                </a:solidFill>
                <a:latin typeface="Century Gothic" panose="020B0502020202020204" pitchFamily="34" charset="0"/>
              </a:rPr>
              <a:t>6/12/2024</a:t>
            </a:r>
            <a:endParaRPr lang="en-US" dirty="0">
              <a:solidFill>
                <a:srgbClr val="A8D7D9"/>
              </a:solidFill>
              <a:latin typeface="Century Gothic" panose="020B0502020202020204" pitchFamily="34" charset="0"/>
            </a:endParaRPr>
          </a:p>
        </p:txBody>
      </p:sp>
      <p:pic>
        <p:nvPicPr>
          <p:cNvPr id="75" name="Picture 74">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376" y="401745"/>
            <a:ext cx="816935" cy="865707"/>
          </a:xfrm>
          <a:prstGeom prst="rect">
            <a:avLst/>
          </a:prstGeom>
        </p:spPr>
      </p:pic>
      <p:pic>
        <p:nvPicPr>
          <p:cNvPr id="76" name="Picture 75">
            <a:hlinkClick r:id="rId7"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376" y="1892943"/>
            <a:ext cx="816935" cy="865707"/>
          </a:xfrm>
          <a:prstGeom prst="rect">
            <a:avLst/>
          </a:prstGeom>
        </p:spPr>
      </p:pic>
      <p:pic>
        <p:nvPicPr>
          <p:cNvPr id="77" name="Picture 76">
            <a:hlinkClick r:id="rId8"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376" y="3300952"/>
            <a:ext cx="816935" cy="865707"/>
          </a:xfrm>
          <a:prstGeom prst="rect">
            <a:avLst/>
          </a:prstGeom>
        </p:spPr>
      </p:pic>
      <p:pic>
        <p:nvPicPr>
          <p:cNvPr id="78" name="Picture 77">
            <a:hlinkClick r:id="rId9"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376" y="4708961"/>
            <a:ext cx="816935" cy="865707"/>
          </a:xfrm>
          <a:prstGeom prst="rect">
            <a:avLst/>
          </a:prstGeom>
        </p:spPr>
      </p:pic>
      <p:sp>
        <p:nvSpPr>
          <p:cNvPr id="4" name="Rectangle 3"/>
          <p:cNvSpPr/>
          <p:nvPr/>
        </p:nvSpPr>
        <p:spPr>
          <a:xfrm>
            <a:off x="14514" y="3939473"/>
            <a:ext cx="3889829" cy="2234756"/>
          </a:xfrm>
          <a:prstGeom prst="rect">
            <a:avLst/>
          </a:prstGeom>
          <a:solidFill>
            <a:schemeClr val="bg1">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p:cNvCxnSpPr/>
          <p:nvPr/>
        </p:nvCxnSpPr>
        <p:spPr>
          <a:xfrm>
            <a:off x="14514" y="4665419"/>
            <a:ext cx="390434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0" y="5474776"/>
            <a:ext cx="390434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10" cstate="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a:xfrm>
            <a:off x="314744" y="4030988"/>
            <a:ext cx="458432" cy="590890"/>
          </a:xfrm>
          <a:prstGeom prst="rect">
            <a:avLst/>
          </a:prstGeom>
        </p:spPr>
      </p:pic>
      <p:pic>
        <p:nvPicPr>
          <p:cNvPr id="23" name="Picture 22">
            <a:hlinkClick r:id="rId12" action="ppaction://hlinksldjump"/>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9756" y="5501834"/>
            <a:ext cx="593087" cy="593087"/>
          </a:xfrm>
          <a:prstGeom prst="rect">
            <a:avLst/>
          </a:prstGeom>
        </p:spPr>
      </p:pic>
      <p:pic>
        <p:nvPicPr>
          <p:cNvPr id="25" name="Picture 24"/>
          <p:cNvPicPr>
            <a:picLocks noChangeAspect="1"/>
          </p:cNvPicPr>
          <p:nvPr/>
        </p:nvPicPr>
        <p:blipFill>
          <a:blip r:embed="rId14" cstate="print">
            <a:biLevel thresh="75000"/>
            <a:extLst>
              <a:ext uri="{28A0092B-C50C-407E-A947-70E740481C1C}">
                <a14:useLocalDpi xmlns:a14="http://schemas.microsoft.com/office/drawing/2010/main" val="0"/>
              </a:ext>
            </a:extLst>
          </a:blip>
          <a:stretch>
            <a:fillRect/>
          </a:stretch>
        </p:blipFill>
        <p:spPr>
          <a:xfrm>
            <a:off x="285716" y="4795982"/>
            <a:ext cx="595384" cy="595384"/>
          </a:xfrm>
          <a:prstGeom prst="rect">
            <a:avLst/>
          </a:prstGeom>
        </p:spPr>
      </p:pic>
      <p:sp>
        <p:nvSpPr>
          <p:cNvPr id="26" name="TextBox 25"/>
          <p:cNvSpPr txBox="1"/>
          <p:nvPr/>
        </p:nvSpPr>
        <p:spPr>
          <a:xfrm>
            <a:off x="1059541" y="4117527"/>
            <a:ext cx="2569030"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Personalize</a:t>
            </a:r>
          </a:p>
        </p:txBody>
      </p:sp>
      <p:sp>
        <p:nvSpPr>
          <p:cNvPr id="80" name="TextBox 79"/>
          <p:cNvSpPr txBox="1"/>
          <p:nvPr/>
        </p:nvSpPr>
        <p:spPr>
          <a:xfrm>
            <a:off x="1059404" y="4871995"/>
            <a:ext cx="2569030"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Settings</a:t>
            </a:r>
          </a:p>
        </p:txBody>
      </p:sp>
      <p:sp>
        <p:nvSpPr>
          <p:cNvPr id="81" name="TextBox 80">
            <a:hlinkClick r:id="rId12" action="ppaction://hlinksldjump"/>
          </p:cNvPr>
          <p:cNvSpPr txBox="1"/>
          <p:nvPr/>
        </p:nvSpPr>
        <p:spPr>
          <a:xfrm>
            <a:off x="1059404" y="5633691"/>
            <a:ext cx="2569030" cy="400110"/>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Shut down</a:t>
            </a:r>
          </a:p>
        </p:txBody>
      </p:sp>
      <p:sp>
        <p:nvSpPr>
          <p:cNvPr id="2" name="TextBox 1"/>
          <p:cNvSpPr txBox="1"/>
          <p:nvPr/>
        </p:nvSpPr>
        <p:spPr>
          <a:xfrm>
            <a:off x="134899" y="1299871"/>
            <a:ext cx="1593949"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Giới thiệu</a:t>
            </a:r>
            <a:endParaRPr lang="en-US" b="1" dirty="0">
              <a:latin typeface="Courier New" panose="02070309020205020404" pitchFamily="49" charset="0"/>
              <a:cs typeface="Courier New" panose="02070309020205020404" pitchFamily="49" charset="0"/>
            </a:endParaRPr>
          </a:p>
        </p:txBody>
      </p:sp>
      <p:sp>
        <p:nvSpPr>
          <p:cNvPr id="3" name="TextBox 2"/>
          <p:cNvSpPr txBox="1"/>
          <p:nvPr/>
        </p:nvSpPr>
        <p:spPr>
          <a:xfrm>
            <a:off x="272157" y="2731542"/>
            <a:ext cx="1319432"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Mục tiêu</a:t>
            </a:r>
            <a:endParaRPr lang="en-US" b="1" dirty="0">
              <a:latin typeface="Courier New" panose="02070309020205020404" pitchFamily="49" charset="0"/>
              <a:cs typeface="Courier New" panose="02070309020205020404" pitchFamily="49" charset="0"/>
            </a:endParaRPr>
          </a:p>
        </p:txBody>
      </p:sp>
      <p:sp>
        <p:nvSpPr>
          <p:cNvPr id="5" name="TextBox 22"/>
          <p:cNvSpPr txBox="1"/>
          <p:nvPr/>
        </p:nvSpPr>
        <p:spPr>
          <a:xfrm>
            <a:off x="1633220" y="6311900"/>
            <a:ext cx="4431030" cy="429895"/>
          </a:xfrm>
          <a:prstGeom prst="rect">
            <a:avLst/>
          </a:prstGeom>
          <a:noFill/>
        </p:spPr>
        <p:txBody>
          <a:bodyPr wrap="square" rtlCol="0">
            <a:spAutoFit/>
          </a:bodyPr>
          <a:lstStyle/>
          <a:p>
            <a:r>
              <a:rPr lang="en-US" sz="2200" b="1" dirty="0">
                <a:latin typeface="Courier New" panose="02070309020205020404" pitchFamily="49" charset="0"/>
                <a:cs typeface="Courier New" panose="02070309020205020404" pitchFamily="49" charset="0"/>
              </a:rPr>
              <a:t>WEBSITE TRA CUU SAO KE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anim calcmode="lin" valueType="num">
                                      <p:cBhvr>
                                        <p:cTn id="18" dur="500" fill="hold"/>
                                        <p:tgtEl>
                                          <p:spTgt spid="79"/>
                                        </p:tgtEl>
                                        <p:attrNameLst>
                                          <p:attrName>ppt_x</p:attrName>
                                        </p:attrNameLst>
                                      </p:cBhvr>
                                      <p:tavLst>
                                        <p:tav tm="0">
                                          <p:val>
                                            <p:strVal val="#ppt_x"/>
                                          </p:val>
                                        </p:tav>
                                        <p:tav tm="100000">
                                          <p:val>
                                            <p:strVal val="#ppt_x"/>
                                          </p:val>
                                        </p:tav>
                                      </p:tavLst>
                                    </p:anim>
                                    <p:anim calcmode="lin" valueType="num">
                                      <p:cBhvr>
                                        <p:cTn id="19" dur="500" fill="hold"/>
                                        <p:tgtEl>
                                          <p:spTgt spid="7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anim calcmode="lin" valueType="num">
                                      <p:cBhvr>
                                        <p:cTn id="23" dur="500" fill="hold"/>
                                        <p:tgtEl>
                                          <p:spTgt spid="21"/>
                                        </p:tgtEl>
                                        <p:attrNameLst>
                                          <p:attrName>ppt_x</p:attrName>
                                        </p:attrNameLst>
                                      </p:cBhvr>
                                      <p:tavLst>
                                        <p:tav tm="0">
                                          <p:val>
                                            <p:strVal val="#ppt_x"/>
                                          </p:val>
                                        </p:tav>
                                        <p:tav tm="100000">
                                          <p:val>
                                            <p:strVal val="#ppt_x"/>
                                          </p:val>
                                        </p:tav>
                                      </p:tavLst>
                                    </p:anim>
                                    <p:anim calcmode="lin" valueType="num">
                                      <p:cBhvr>
                                        <p:cTn id="24" dur="5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anim calcmode="lin" valueType="num">
                                      <p:cBhvr>
                                        <p:cTn id="28" dur="500" fill="hold"/>
                                        <p:tgtEl>
                                          <p:spTgt spid="23"/>
                                        </p:tgtEl>
                                        <p:attrNameLst>
                                          <p:attrName>ppt_x</p:attrName>
                                        </p:attrNameLst>
                                      </p:cBhvr>
                                      <p:tavLst>
                                        <p:tav tm="0">
                                          <p:val>
                                            <p:strVal val="#ppt_x"/>
                                          </p:val>
                                        </p:tav>
                                        <p:tav tm="100000">
                                          <p:val>
                                            <p:strVal val="#ppt_x"/>
                                          </p:val>
                                        </p:tav>
                                      </p:tavLst>
                                    </p:anim>
                                    <p:anim calcmode="lin" valueType="num">
                                      <p:cBhvr>
                                        <p:cTn id="29" dur="5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anim calcmode="lin" valueType="num">
                                      <p:cBhvr>
                                        <p:cTn id="33" dur="500" fill="hold"/>
                                        <p:tgtEl>
                                          <p:spTgt spid="25"/>
                                        </p:tgtEl>
                                        <p:attrNameLst>
                                          <p:attrName>ppt_x</p:attrName>
                                        </p:attrNameLst>
                                      </p:cBhvr>
                                      <p:tavLst>
                                        <p:tav tm="0">
                                          <p:val>
                                            <p:strVal val="#ppt_x"/>
                                          </p:val>
                                        </p:tav>
                                        <p:tav tm="100000">
                                          <p:val>
                                            <p:strVal val="#ppt_x"/>
                                          </p:val>
                                        </p:tav>
                                      </p:tavLst>
                                    </p:anim>
                                    <p:anim calcmode="lin" valueType="num">
                                      <p:cBhvr>
                                        <p:cTn id="34" dur="500" fill="hold"/>
                                        <p:tgtEl>
                                          <p:spTgt spid="2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strVal val="#ppt_x"/>
                                          </p:val>
                                        </p:tav>
                                        <p:tav tm="100000">
                                          <p:val>
                                            <p:strVal val="#ppt_x"/>
                                          </p:val>
                                        </p:tav>
                                      </p:tavLst>
                                    </p:anim>
                                    <p:anim calcmode="lin" valueType="num">
                                      <p:cBhvr>
                                        <p:cTn id="39" dur="500" fill="hold"/>
                                        <p:tgtEl>
                                          <p:spTgt spid="2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0"/>
                                        </p:tgtEl>
                                        <p:attrNameLst>
                                          <p:attrName>style.visibility</p:attrName>
                                        </p:attrNameLst>
                                      </p:cBhvr>
                                      <p:to>
                                        <p:strVal val="visible"/>
                                      </p:to>
                                    </p:set>
                                    <p:animEffect transition="in" filter="fade">
                                      <p:cBhvr>
                                        <p:cTn id="42" dur="500"/>
                                        <p:tgtEl>
                                          <p:spTgt spid="80"/>
                                        </p:tgtEl>
                                      </p:cBhvr>
                                    </p:animEffect>
                                    <p:anim calcmode="lin" valueType="num">
                                      <p:cBhvr>
                                        <p:cTn id="43" dur="500" fill="hold"/>
                                        <p:tgtEl>
                                          <p:spTgt spid="80"/>
                                        </p:tgtEl>
                                        <p:attrNameLst>
                                          <p:attrName>ppt_x</p:attrName>
                                        </p:attrNameLst>
                                      </p:cBhvr>
                                      <p:tavLst>
                                        <p:tav tm="0">
                                          <p:val>
                                            <p:strVal val="#ppt_x"/>
                                          </p:val>
                                        </p:tav>
                                        <p:tav tm="100000">
                                          <p:val>
                                            <p:strVal val="#ppt_x"/>
                                          </p:val>
                                        </p:tav>
                                      </p:tavLst>
                                    </p:anim>
                                    <p:anim calcmode="lin" valueType="num">
                                      <p:cBhvr>
                                        <p:cTn id="44" dur="500" fill="hold"/>
                                        <p:tgtEl>
                                          <p:spTgt spid="8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500"/>
                                        <p:tgtEl>
                                          <p:spTgt spid="81"/>
                                        </p:tgtEl>
                                      </p:cBhvr>
                                    </p:animEffect>
                                    <p:anim calcmode="lin" valueType="num">
                                      <p:cBhvr>
                                        <p:cTn id="48" dur="500" fill="hold"/>
                                        <p:tgtEl>
                                          <p:spTgt spid="81"/>
                                        </p:tgtEl>
                                        <p:attrNameLst>
                                          <p:attrName>ppt_x</p:attrName>
                                        </p:attrNameLst>
                                      </p:cBhvr>
                                      <p:tavLst>
                                        <p:tav tm="0">
                                          <p:val>
                                            <p:strVal val="#ppt_x"/>
                                          </p:val>
                                        </p:tav>
                                        <p:tav tm="100000">
                                          <p:val>
                                            <p:strVal val="#ppt_x"/>
                                          </p:val>
                                        </p:tav>
                                      </p:tavLst>
                                    </p:anim>
                                    <p:anim calcmode="lin" valueType="num">
                                      <p:cBhvr>
                                        <p:cTn id="49" dur="5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p:bldP spid="80" grpId="0"/>
      <p:bldP spid="8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9C2B1"/>
        </a:solidFill>
        <a:effectLst/>
      </p:bgPr>
    </p:bg>
    <p:spTree>
      <p:nvGrpSpPr>
        <p:cNvPr id="1" name=""/>
        <p:cNvGrpSpPr/>
        <p:nvPr/>
      </p:nvGrpSpPr>
      <p:grpSpPr>
        <a:xfrm>
          <a:off x="0" y="0"/>
          <a:ext cx="0" cy="0"/>
          <a:chOff x="0" y="0"/>
          <a:chExt cx="0" cy="0"/>
        </a:xfrm>
      </p:grpSpPr>
      <p:pic>
        <p:nvPicPr>
          <p:cNvPr id="29" name="Picture 28"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8655" y="6262359"/>
            <a:ext cx="484145" cy="484145"/>
          </a:xfrm>
          <a:prstGeom prst="rect">
            <a:avLst/>
          </a:prstGeom>
        </p:spPr>
      </p:pic>
      <p:sp>
        <p:nvSpPr>
          <p:cNvPr id="6" name="Flowchart: Document 1"/>
          <p:cNvSpPr/>
          <p:nvPr/>
        </p:nvSpPr>
        <p:spPr>
          <a:xfrm flipH="1">
            <a:off x="0" y="0"/>
            <a:ext cx="12192000" cy="153851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0868"/>
              <a:gd name="connsiteX1-3" fmla="*/ 21600 w 21600"/>
              <a:gd name="connsiteY1-4" fmla="*/ 0 h 20868"/>
              <a:gd name="connsiteX2-5" fmla="*/ 21600 w 21600"/>
              <a:gd name="connsiteY2-6" fmla="*/ 17322 h 20868"/>
              <a:gd name="connsiteX3-7" fmla="*/ 13061 w 21600"/>
              <a:gd name="connsiteY3-8" fmla="*/ 13920 h 20868"/>
              <a:gd name="connsiteX4-9" fmla="*/ 0 w 21600"/>
              <a:gd name="connsiteY4-10" fmla="*/ 20172 h 20868"/>
              <a:gd name="connsiteX5" fmla="*/ 0 w 21600"/>
              <a:gd name="connsiteY5" fmla="*/ 0 h 208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1600" h="20868">
                <a:moveTo>
                  <a:pt x="0" y="0"/>
                </a:moveTo>
                <a:lnTo>
                  <a:pt x="21600" y="0"/>
                </a:lnTo>
                <a:lnTo>
                  <a:pt x="21600" y="17322"/>
                </a:lnTo>
                <a:cubicBezTo>
                  <a:pt x="19913" y="20549"/>
                  <a:pt x="16661" y="13445"/>
                  <a:pt x="13061" y="13920"/>
                </a:cubicBezTo>
                <a:cubicBezTo>
                  <a:pt x="9461" y="14395"/>
                  <a:pt x="1913" y="23399"/>
                  <a:pt x="0" y="20172"/>
                </a:cubicBezTo>
                <a:lnTo>
                  <a:pt x="0" y="0"/>
                </a:lnTo>
                <a:close/>
              </a:path>
            </a:pathLst>
          </a:custGeom>
          <a:solidFill>
            <a:srgbClr val="3C79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376" y="401745"/>
            <a:ext cx="816935" cy="865707"/>
          </a:xfrm>
          <a:prstGeom prst="rect">
            <a:avLst/>
          </a:prstGeom>
        </p:spPr>
      </p:pic>
      <p:pic>
        <p:nvPicPr>
          <p:cNvPr id="76" name="Picture 75">
            <a:hlinkClick r:id="rId6"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376" y="1892943"/>
            <a:ext cx="816935" cy="865707"/>
          </a:xfrm>
          <a:prstGeom prst="rect">
            <a:avLst/>
          </a:prstGeom>
        </p:spPr>
      </p:pic>
      <p:sp>
        <p:nvSpPr>
          <p:cNvPr id="4" name="Rectangle 3"/>
          <p:cNvSpPr/>
          <p:nvPr/>
        </p:nvSpPr>
        <p:spPr>
          <a:xfrm>
            <a:off x="3830176" y="2099606"/>
            <a:ext cx="4992624" cy="2002536"/>
          </a:xfrm>
          <a:prstGeom prst="rect">
            <a:avLst/>
          </a:prstGeom>
          <a:solidFill>
            <a:schemeClr val="bg1">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4185631" y="2289310"/>
            <a:ext cx="4281714" cy="707886"/>
          </a:xfrm>
          <a:prstGeom prst="rect">
            <a:avLst/>
          </a:prstGeom>
          <a:noFill/>
        </p:spPr>
        <p:txBody>
          <a:bodyPr wrap="square" rtlCol="0">
            <a:spAutoFit/>
          </a:bodyPr>
          <a:lstStyle/>
          <a:p>
            <a:pPr algn="ctr"/>
            <a:r>
              <a:rPr lang="en-US" sz="2000" dirty="0">
                <a:latin typeface="Courier New" panose="02070309020205020404" pitchFamily="49" charset="0"/>
                <a:cs typeface="Courier New" panose="02070309020205020404" pitchFamily="49" charset="0"/>
              </a:rPr>
              <a:t>Are you sure you want to end the presentation?</a:t>
            </a:r>
          </a:p>
        </p:txBody>
      </p:sp>
      <p:sp>
        <p:nvSpPr>
          <p:cNvPr id="3" name="TextBox 2">
            <a:hlinkClick r:id="rId7" action="ppaction://hlinksldjump"/>
          </p:cNvPr>
          <p:cNvSpPr txBox="1"/>
          <p:nvPr/>
        </p:nvSpPr>
        <p:spPr>
          <a:xfrm>
            <a:off x="5056540" y="3186887"/>
            <a:ext cx="1054328" cy="369332"/>
          </a:xfrm>
          <a:prstGeom prst="rect">
            <a:avLst/>
          </a:prstGeom>
          <a:solidFill>
            <a:srgbClr val="4D7F81"/>
          </a:solidFill>
        </p:spPr>
        <p:txBody>
          <a:bodyPr wrap="square" rtlCol="0">
            <a:spAutoFit/>
          </a:bodyPr>
          <a:lstStyle/>
          <a:p>
            <a:pPr algn="ctr"/>
            <a:r>
              <a:rPr lang="en-US" dirty="0">
                <a:latin typeface="Courier New" panose="02070309020205020404" pitchFamily="49" charset="0"/>
                <a:cs typeface="Courier New" panose="02070309020205020404" pitchFamily="49" charset="0"/>
              </a:rPr>
              <a:t>Yes</a:t>
            </a:r>
          </a:p>
        </p:txBody>
      </p:sp>
      <p:sp>
        <p:nvSpPr>
          <p:cNvPr id="38" name="TextBox 37"/>
          <p:cNvSpPr txBox="1"/>
          <p:nvPr/>
        </p:nvSpPr>
        <p:spPr>
          <a:xfrm>
            <a:off x="6529740" y="3186278"/>
            <a:ext cx="1054328" cy="369332"/>
          </a:xfrm>
          <a:prstGeom prst="rect">
            <a:avLst/>
          </a:prstGeom>
          <a:solidFill>
            <a:srgbClr val="4D7F81"/>
          </a:solidFill>
        </p:spPr>
        <p:txBody>
          <a:bodyPr wrap="square" rtlCol="0">
            <a:spAutoFit/>
          </a:bodyPr>
          <a:lstStyle/>
          <a:p>
            <a:pPr algn="ctr"/>
            <a:r>
              <a:rPr lang="en-US" dirty="0">
                <a:latin typeface="Courier New" panose="02070309020205020404" pitchFamily="49" charset="0"/>
                <a:cs typeface="Courier New" panose="02070309020205020404" pitchFamily="49" charset="0"/>
              </a:rPr>
              <a:t>No</a:t>
            </a:r>
          </a:p>
        </p:txBody>
      </p:sp>
      <p:pic>
        <p:nvPicPr>
          <p:cNvPr id="41" name="Picture 40">
            <a:hlinkClick r:id="rId8"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376" y="3300952"/>
            <a:ext cx="816935" cy="865707"/>
          </a:xfrm>
          <a:prstGeom prst="rect">
            <a:avLst/>
          </a:prstGeom>
        </p:spPr>
      </p:pic>
      <p:pic>
        <p:nvPicPr>
          <p:cNvPr id="42" name="Picture 41">
            <a:hlinkClick r:id="rId9"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376" y="4708961"/>
            <a:ext cx="816935" cy="865707"/>
          </a:xfrm>
          <a:prstGeom prst="rect">
            <a:avLst/>
          </a:prstGeom>
        </p:spPr>
      </p:pic>
      <p:sp>
        <p:nvSpPr>
          <p:cNvPr id="5" name="TextBox 4"/>
          <p:cNvSpPr txBox="1"/>
          <p:nvPr/>
        </p:nvSpPr>
        <p:spPr>
          <a:xfrm>
            <a:off x="134899" y="1299871"/>
            <a:ext cx="1593949"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Giới thiệu</a:t>
            </a:r>
            <a:endParaRPr lang="en-US" b="1" dirty="0">
              <a:latin typeface="Courier New" panose="02070309020205020404" pitchFamily="49" charset="0"/>
              <a:cs typeface="Courier New" panose="02070309020205020404" pitchFamily="49" charset="0"/>
            </a:endParaRPr>
          </a:p>
        </p:txBody>
      </p:sp>
      <p:sp>
        <p:nvSpPr>
          <p:cNvPr id="15" name="TextBox 14"/>
          <p:cNvSpPr txBox="1"/>
          <p:nvPr/>
        </p:nvSpPr>
        <p:spPr>
          <a:xfrm>
            <a:off x="272157" y="2731542"/>
            <a:ext cx="1319432"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Mục tiêu</a:t>
            </a:r>
            <a:endParaRPr lang="en-US" b="1" dirty="0">
              <a:latin typeface="Courier New" panose="02070309020205020404" pitchFamily="49" charset="0"/>
              <a:cs typeface="Courier New" panose="02070309020205020404" pitchFamily="49" charset="0"/>
            </a:endParaRPr>
          </a:p>
        </p:txBody>
      </p:sp>
      <p:sp>
        <p:nvSpPr>
          <p:cNvPr id="19" name="TextBox 18"/>
          <p:cNvSpPr txBox="1"/>
          <p:nvPr/>
        </p:nvSpPr>
        <p:spPr>
          <a:xfrm>
            <a:off x="-14514" y="4148305"/>
            <a:ext cx="1849285" cy="369332"/>
          </a:xfrm>
          <a:prstGeom prst="rect">
            <a:avLst/>
          </a:prstGeom>
          <a:noFill/>
        </p:spPr>
        <p:txBody>
          <a:bodyPr wrap="square" rtlCol="0">
            <a:spAutoFit/>
          </a:bodyPr>
          <a:lstStyle/>
          <a:p>
            <a:pPr algn="ctr"/>
            <a:r>
              <a:rPr lang="en-US" b="1">
                <a:latin typeface="Courier New" panose="02070309020205020404" pitchFamily="49" charset="0"/>
                <a:cs typeface="Courier New" panose="02070309020205020404" pitchFamily="49" charset="0"/>
              </a:rPr>
              <a:t>Xây dựng</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a:xfrm>
            <a:off x="-14514" y="5518318"/>
            <a:ext cx="1849285" cy="369332"/>
          </a:xfrm>
          <a:prstGeom prst="rect">
            <a:avLst/>
          </a:prstGeom>
          <a:noFill/>
        </p:spPr>
        <p:txBody>
          <a:bodyPr wrap="square" rtlCol="0">
            <a:spAutoFit/>
          </a:bodyPr>
          <a:lstStyle/>
          <a:p>
            <a:pPr algn="ctr"/>
            <a:r>
              <a:rPr lang="en-US" b="1">
                <a:latin typeface="Courier New" panose="02070309020205020404" pitchFamily="49" charset="0"/>
                <a:cs typeface="Courier New" panose="02070309020205020404" pitchFamily="49" charset="0"/>
              </a:rPr>
              <a:t>Hình ảnh</a:t>
            </a:r>
            <a:endParaRPr lang="en-US" b="1" dirty="0">
              <a:latin typeface="Courier New" panose="02070309020205020404" pitchFamily="49" charset="0"/>
              <a:cs typeface="Courier New" panose="02070309020205020404" pitchFamily="49" charset="0"/>
            </a:endParaRPr>
          </a:p>
        </p:txBody>
      </p:sp>
      <p:sp>
        <p:nvSpPr>
          <p:cNvPr id="21" name="Rectangle 20"/>
          <p:cNvSpPr/>
          <p:nvPr/>
        </p:nvSpPr>
        <p:spPr>
          <a:xfrm>
            <a:off x="0" y="6147816"/>
            <a:ext cx="12192000" cy="713232"/>
          </a:xfrm>
          <a:prstGeom prst="rect">
            <a:avLst/>
          </a:prstGeom>
          <a:solidFill>
            <a:srgbClr val="3C7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p:cNvGrpSpPr/>
          <p:nvPr/>
        </p:nvGrpSpPr>
        <p:grpSpPr>
          <a:xfrm>
            <a:off x="203200" y="6223777"/>
            <a:ext cx="569976" cy="561309"/>
            <a:chOff x="4586514" y="2554514"/>
            <a:chExt cx="569976" cy="561309"/>
          </a:xfrm>
        </p:grpSpPr>
        <p:sp>
          <p:nvSpPr>
            <p:cNvPr id="23" name="Rectangle 22"/>
            <p:cNvSpPr/>
            <p:nvPr/>
          </p:nvSpPr>
          <p:spPr>
            <a:xfrm>
              <a:off x="45865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48913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45865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48913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Rounded Corners 26"/>
          <p:cNvSpPr/>
          <p:nvPr/>
        </p:nvSpPr>
        <p:spPr>
          <a:xfrm>
            <a:off x="1059542" y="6245590"/>
            <a:ext cx="4599432" cy="539496"/>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p:cNvGrpSpPr/>
          <p:nvPr/>
        </p:nvGrpSpPr>
        <p:grpSpPr>
          <a:xfrm>
            <a:off x="1262744" y="6307294"/>
            <a:ext cx="370683" cy="406908"/>
            <a:chOff x="5849257" y="2133600"/>
            <a:chExt cx="542109" cy="595086"/>
          </a:xfrm>
        </p:grpSpPr>
        <p:sp>
          <p:nvSpPr>
            <p:cNvPr id="30" name="Oval 29"/>
            <p:cNvSpPr/>
            <p:nvPr/>
          </p:nvSpPr>
          <p:spPr>
            <a:xfrm>
              <a:off x="5979886" y="2133600"/>
              <a:ext cx="411480" cy="411480"/>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p:cNvCxnSpPr>
              <a:stCxn id="30" idx="3"/>
            </p:cNvCxnSpPr>
            <p:nvPr/>
          </p:nvCxnSpPr>
          <p:spPr>
            <a:xfrm flipH="1">
              <a:off x="5849257" y="2484820"/>
              <a:ext cx="190889" cy="243866"/>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33" name="Picture 32"/>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9943762" y="6182587"/>
            <a:ext cx="647337" cy="647337"/>
          </a:xfrm>
          <a:prstGeom prst="rect">
            <a:avLst/>
          </a:prstGeom>
        </p:spPr>
      </p:pic>
      <p:pic>
        <p:nvPicPr>
          <p:cNvPr id="36" name="Picture 35"/>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flipH="1">
            <a:off x="9052585" y="6210723"/>
            <a:ext cx="531250" cy="531250"/>
          </a:xfrm>
          <a:prstGeom prst="rect">
            <a:avLst/>
          </a:prstGeom>
        </p:spPr>
      </p:pic>
      <p:sp>
        <p:nvSpPr>
          <p:cNvPr id="37" name="TextBox 36"/>
          <p:cNvSpPr txBox="1"/>
          <p:nvPr/>
        </p:nvSpPr>
        <p:spPr>
          <a:xfrm>
            <a:off x="10834914" y="6182587"/>
            <a:ext cx="1698171" cy="646331"/>
          </a:xfrm>
          <a:prstGeom prst="rect">
            <a:avLst/>
          </a:prstGeom>
          <a:noFill/>
        </p:spPr>
        <p:txBody>
          <a:bodyPr wrap="square" rtlCol="0">
            <a:spAutoFit/>
          </a:bodyPr>
          <a:lstStyle/>
          <a:p>
            <a:r>
              <a:rPr lang="en-US">
                <a:solidFill>
                  <a:srgbClr val="A8D7D9"/>
                </a:solidFill>
                <a:latin typeface="Century Gothic" panose="020B0502020202020204" pitchFamily="34" charset="0"/>
              </a:rPr>
              <a:t>7:00 </a:t>
            </a:r>
            <a:r>
              <a:rPr lang="en-US" dirty="0">
                <a:solidFill>
                  <a:srgbClr val="A8D7D9"/>
                </a:solidFill>
                <a:latin typeface="Century Gothic" panose="020B0502020202020204" pitchFamily="34" charset="0"/>
              </a:rPr>
              <a:t>AM</a:t>
            </a:r>
          </a:p>
          <a:p>
            <a:r>
              <a:rPr lang="en-US">
                <a:solidFill>
                  <a:srgbClr val="A8D7D9"/>
                </a:solidFill>
                <a:latin typeface="Century Gothic" panose="020B0502020202020204" pitchFamily="34" charset="0"/>
              </a:rPr>
              <a:t>6/12/2024</a:t>
            </a:r>
            <a:endParaRPr lang="en-US" dirty="0">
              <a:solidFill>
                <a:srgbClr val="A8D7D9"/>
              </a:solidFill>
              <a:latin typeface="Century Gothic" panose="020B0502020202020204" pitchFamily="34" charset="0"/>
            </a:endParaRPr>
          </a:p>
        </p:txBody>
      </p:sp>
      <p:sp>
        <p:nvSpPr>
          <p:cNvPr id="7" name="TextBox 22"/>
          <p:cNvSpPr txBox="1"/>
          <p:nvPr/>
        </p:nvSpPr>
        <p:spPr>
          <a:xfrm>
            <a:off x="1633220" y="6311900"/>
            <a:ext cx="4431030" cy="429895"/>
          </a:xfrm>
          <a:prstGeom prst="rect">
            <a:avLst/>
          </a:prstGeom>
          <a:noFill/>
        </p:spPr>
        <p:txBody>
          <a:bodyPr wrap="square" rtlCol="0">
            <a:spAutoFit/>
          </a:bodyPr>
          <a:lstStyle/>
          <a:p>
            <a:r>
              <a:rPr lang="en-US" sz="2200" b="1" dirty="0">
                <a:latin typeface="Courier New" panose="02070309020205020404" pitchFamily="49" charset="0"/>
                <a:cs typeface="Courier New" panose="02070309020205020404" pitchFamily="49" charset="0"/>
              </a:rPr>
              <a:t>WEBSITE TRA CUU SAO KE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anim calcmode="lin" valueType="num">
                                      <p:cBhvr>
                                        <p:cTn id="23" dur="500" fill="hold"/>
                                        <p:tgtEl>
                                          <p:spTgt spid="38"/>
                                        </p:tgtEl>
                                        <p:attrNameLst>
                                          <p:attrName>ppt_x</p:attrName>
                                        </p:attrNameLst>
                                      </p:cBhvr>
                                      <p:tavLst>
                                        <p:tav tm="0">
                                          <p:val>
                                            <p:strVal val="#ppt_x"/>
                                          </p:val>
                                        </p:tav>
                                        <p:tav tm="100000">
                                          <p:val>
                                            <p:strVal val="#ppt_x"/>
                                          </p:val>
                                        </p:tav>
                                      </p:tavLst>
                                    </p:anim>
                                    <p:anim calcmode="lin" valueType="num">
                                      <p:cBhvr>
                                        <p:cTn id="24"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animBg="1"/>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D7F81"/>
        </a:solidFill>
        <a:effectLst/>
      </p:bgPr>
    </p:bg>
    <p:spTree>
      <p:nvGrpSpPr>
        <p:cNvPr id="1" name=""/>
        <p:cNvGrpSpPr/>
        <p:nvPr/>
      </p:nvGrpSpPr>
      <p:grpSpPr>
        <a:xfrm>
          <a:off x="0" y="0"/>
          <a:ext cx="0" cy="0"/>
          <a:chOff x="0" y="0"/>
          <a:chExt cx="0" cy="0"/>
        </a:xfrm>
      </p:grpSpPr>
      <p:sp>
        <p:nvSpPr>
          <p:cNvPr id="9" name="Flowchart: Document 1"/>
          <p:cNvSpPr/>
          <p:nvPr/>
        </p:nvSpPr>
        <p:spPr>
          <a:xfrm>
            <a:off x="0" y="0"/>
            <a:ext cx="12192000" cy="2484595"/>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0868"/>
              <a:gd name="connsiteX1-3" fmla="*/ 21600 w 21600"/>
              <a:gd name="connsiteY1-4" fmla="*/ 0 h 20868"/>
              <a:gd name="connsiteX2-5" fmla="*/ 21600 w 21600"/>
              <a:gd name="connsiteY2-6" fmla="*/ 17322 h 20868"/>
              <a:gd name="connsiteX3-7" fmla="*/ 13061 w 21600"/>
              <a:gd name="connsiteY3-8" fmla="*/ 13920 h 20868"/>
              <a:gd name="connsiteX4-9" fmla="*/ 0 w 21600"/>
              <a:gd name="connsiteY4-10" fmla="*/ 20172 h 20868"/>
              <a:gd name="connsiteX5" fmla="*/ 0 w 21600"/>
              <a:gd name="connsiteY5" fmla="*/ 0 h 208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1600" h="20868">
                <a:moveTo>
                  <a:pt x="0" y="0"/>
                </a:moveTo>
                <a:lnTo>
                  <a:pt x="21600" y="0"/>
                </a:lnTo>
                <a:lnTo>
                  <a:pt x="21600" y="17322"/>
                </a:lnTo>
                <a:cubicBezTo>
                  <a:pt x="19913" y="20549"/>
                  <a:pt x="16661" y="13445"/>
                  <a:pt x="13061" y="13920"/>
                </a:cubicBezTo>
                <a:cubicBezTo>
                  <a:pt x="9461" y="14395"/>
                  <a:pt x="1913" y="23399"/>
                  <a:pt x="0" y="20172"/>
                </a:cubicBezTo>
                <a:lnTo>
                  <a:pt x="0" y="0"/>
                </a:lnTo>
                <a:close/>
              </a:path>
            </a:pathLst>
          </a:custGeom>
          <a:solidFill>
            <a:srgbClr val="89C2B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lowchart: Document 1"/>
          <p:cNvSpPr/>
          <p:nvPr/>
        </p:nvSpPr>
        <p:spPr>
          <a:xfrm>
            <a:off x="0" y="0"/>
            <a:ext cx="12192000" cy="2061029"/>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0868"/>
              <a:gd name="connsiteX1-3" fmla="*/ 21600 w 21600"/>
              <a:gd name="connsiteY1-4" fmla="*/ 0 h 20868"/>
              <a:gd name="connsiteX2-5" fmla="*/ 21600 w 21600"/>
              <a:gd name="connsiteY2-6" fmla="*/ 17322 h 20868"/>
              <a:gd name="connsiteX3-7" fmla="*/ 13061 w 21600"/>
              <a:gd name="connsiteY3-8" fmla="*/ 13920 h 20868"/>
              <a:gd name="connsiteX4-9" fmla="*/ 0 w 21600"/>
              <a:gd name="connsiteY4-10" fmla="*/ 20172 h 20868"/>
              <a:gd name="connsiteX5" fmla="*/ 0 w 21600"/>
              <a:gd name="connsiteY5" fmla="*/ 0 h 208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1600" h="20868">
                <a:moveTo>
                  <a:pt x="0" y="0"/>
                </a:moveTo>
                <a:lnTo>
                  <a:pt x="21600" y="0"/>
                </a:lnTo>
                <a:lnTo>
                  <a:pt x="21600" y="17322"/>
                </a:lnTo>
                <a:cubicBezTo>
                  <a:pt x="19913" y="20549"/>
                  <a:pt x="16661" y="13445"/>
                  <a:pt x="13061" y="13920"/>
                </a:cubicBezTo>
                <a:cubicBezTo>
                  <a:pt x="9461" y="14395"/>
                  <a:pt x="1913" y="23399"/>
                  <a:pt x="0" y="20172"/>
                </a:cubicBezTo>
                <a:lnTo>
                  <a:pt x="0" y="0"/>
                </a:lnTo>
                <a:close/>
              </a:path>
            </a:pathLst>
          </a:custGeom>
          <a:solidFill>
            <a:srgbClr val="A8D7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Document 1"/>
          <p:cNvSpPr/>
          <p:nvPr/>
        </p:nvSpPr>
        <p:spPr>
          <a:xfrm>
            <a:off x="0" y="0"/>
            <a:ext cx="12192000" cy="153851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0868"/>
              <a:gd name="connsiteX1-3" fmla="*/ 21600 w 21600"/>
              <a:gd name="connsiteY1-4" fmla="*/ 0 h 20868"/>
              <a:gd name="connsiteX2-5" fmla="*/ 21600 w 21600"/>
              <a:gd name="connsiteY2-6" fmla="*/ 17322 h 20868"/>
              <a:gd name="connsiteX3-7" fmla="*/ 13061 w 21600"/>
              <a:gd name="connsiteY3-8" fmla="*/ 13920 h 20868"/>
              <a:gd name="connsiteX4-9" fmla="*/ 0 w 21600"/>
              <a:gd name="connsiteY4-10" fmla="*/ 20172 h 20868"/>
              <a:gd name="connsiteX5" fmla="*/ 0 w 21600"/>
              <a:gd name="connsiteY5" fmla="*/ 0 h 208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1600" h="20868">
                <a:moveTo>
                  <a:pt x="0" y="0"/>
                </a:moveTo>
                <a:lnTo>
                  <a:pt x="21600" y="0"/>
                </a:lnTo>
                <a:lnTo>
                  <a:pt x="21600" y="17322"/>
                </a:lnTo>
                <a:cubicBezTo>
                  <a:pt x="19913" y="20549"/>
                  <a:pt x="16661" y="13445"/>
                  <a:pt x="13061" y="13920"/>
                </a:cubicBezTo>
                <a:cubicBezTo>
                  <a:pt x="9461" y="14395"/>
                  <a:pt x="1913" y="23399"/>
                  <a:pt x="0" y="20172"/>
                </a:cubicBezTo>
                <a:lnTo>
                  <a:pt x="0" y="0"/>
                </a:lnTo>
                <a:close/>
              </a:path>
            </a:pathLst>
          </a:cu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153884" y="2501761"/>
            <a:ext cx="9884229" cy="769441"/>
          </a:xfrm>
          <a:prstGeom prst="rect">
            <a:avLst/>
          </a:prstGeom>
          <a:noFill/>
        </p:spPr>
        <p:txBody>
          <a:bodyPr wrap="square" rtlCol="0">
            <a:spAutoFit/>
          </a:bodyPr>
          <a:lstStyle/>
          <a:p>
            <a:pPr algn="ctr"/>
            <a:r>
              <a:rPr lang="en-US" sz="4400" dirty="0">
                <a:solidFill>
                  <a:srgbClr val="A8D7D9"/>
                </a:solidFill>
                <a:latin typeface="Century Gothic" panose="020B0502020202020204" pitchFamily="34" charset="0"/>
              </a:rPr>
              <a:t>THANK YOU FOR LISTENING!</a:t>
            </a:r>
            <a:endParaRPr lang="en-US" sz="2400" dirty="0">
              <a:solidFill>
                <a:srgbClr val="A8D7D9"/>
              </a:solidFill>
              <a:latin typeface="Century Gothic" panose="020B0502020202020204" pitchFamily="34" charset="0"/>
            </a:endParaRPr>
          </a:p>
        </p:txBody>
      </p:sp>
      <p:grpSp>
        <p:nvGrpSpPr>
          <p:cNvPr id="4" name="Group 3"/>
          <p:cNvGrpSpPr/>
          <p:nvPr/>
        </p:nvGrpSpPr>
        <p:grpSpPr>
          <a:xfrm>
            <a:off x="5794828" y="3545114"/>
            <a:ext cx="602343" cy="672885"/>
            <a:chOff x="5638799" y="3570514"/>
            <a:chExt cx="914400" cy="1021488"/>
          </a:xfrm>
        </p:grpSpPr>
        <p:sp>
          <p:nvSpPr>
            <p:cNvPr id="2" name="Oval 1"/>
            <p:cNvSpPr/>
            <p:nvPr/>
          </p:nvSpPr>
          <p:spPr>
            <a:xfrm>
              <a:off x="5638799" y="3677602"/>
              <a:ext cx="914400" cy="914400"/>
            </a:xfrm>
            <a:prstGeom prst="ellipse">
              <a:avLst/>
            </a:pr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6095999" y="3570514"/>
              <a:ext cx="274320" cy="27432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p:cNvSpPr txBox="1"/>
          <p:nvPr/>
        </p:nvSpPr>
        <p:spPr>
          <a:xfrm>
            <a:off x="1244235" y="4393176"/>
            <a:ext cx="9884229" cy="338554"/>
          </a:xfrm>
          <a:prstGeom prst="rect">
            <a:avLst/>
          </a:prstGeom>
          <a:noFill/>
        </p:spPr>
        <p:txBody>
          <a:bodyPr wrap="square" rtlCol="0">
            <a:spAutoFit/>
          </a:bodyPr>
          <a:lstStyle/>
          <a:p>
            <a:pPr algn="ctr"/>
            <a:r>
              <a:rPr lang="en-US" sz="1600" dirty="0">
                <a:solidFill>
                  <a:srgbClr val="A8D7D9"/>
                </a:solidFill>
                <a:latin typeface="Courier New" panose="02070309020205020404" pitchFamily="49" charset="0"/>
                <a:cs typeface="Courier New" panose="02070309020205020404" pitchFamily="49" charset="0"/>
              </a:rPr>
              <a:t>Shutting down….</a:t>
            </a:r>
            <a:endParaRPr lang="en-US" sz="1000" dirty="0">
              <a:solidFill>
                <a:srgbClr val="A8D7D9"/>
              </a:solidFill>
              <a:latin typeface="Courier New" panose="02070309020205020404" pitchFamily="49" charset="0"/>
              <a:cs typeface="Courier New" panose="02070309020205020404" pitchFamily="49"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89C2B1"/>
        </a:solidFill>
        <a:effectLst/>
      </p:bgPr>
    </p:bg>
    <p:spTree>
      <p:nvGrpSpPr>
        <p:cNvPr id="1" name="">
          <a:extLst>
            <a:ext uri="{FF2B5EF4-FFF2-40B4-BE49-F238E27FC236}">
              <a16:creationId xmlns:a16="http://schemas.microsoft.com/office/drawing/2014/main" id="{DA59E561-B330-3EDB-B497-01D45155F23D}"/>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DA676A92-F41C-7013-A05C-D2C815E85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76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1D1D1D"/>
        </a:solidFill>
        <a:effectLst/>
      </p:bgPr>
    </p:bg>
    <p:spTree>
      <p:nvGrpSpPr>
        <p:cNvPr id="1" name="">
          <a:extLst>
            <a:ext uri="{FF2B5EF4-FFF2-40B4-BE49-F238E27FC236}">
              <a16:creationId xmlns:a16="http://schemas.microsoft.com/office/drawing/2014/main" id="{372AEC5F-F9FC-545D-8FE6-27C0BC660993}"/>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F9E6CD1C-A44C-B509-DB1C-4E3C5E2A1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0" y="823865"/>
            <a:ext cx="12200863" cy="520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2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974F0556-90AC-0B9F-9CEE-1B06BB2084E0}"/>
            </a:ext>
          </a:extLst>
        </p:cNvPr>
        <p:cNvGrpSpPr/>
        <p:nvPr/>
      </p:nvGrpSpPr>
      <p:grpSpPr>
        <a:xfrm>
          <a:off x="0" y="0"/>
          <a:ext cx="0" cy="0"/>
          <a:chOff x="0" y="0"/>
          <a:chExt cx="0" cy="0"/>
        </a:xfrm>
      </p:grpSpPr>
      <p:pic>
        <p:nvPicPr>
          <p:cNvPr id="4098" name="Picture 2">
            <a:extLst>
              <a:ext uri="{FF2B5EF4-FFF2-40B4-BE49-F238E27FC236}">
                <a16:creationId xmlns:a16="http://schemas.microsoft.com/office/drawing/2014/main" id="{BC5A0300-5668-0458-85AB-66567BC8C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642"/>
            <a:ext cx="12192000" cy="5942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039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7F81"/>
        </a:solidFill>
        <a:effectLst/>
      </p:bgPr>
    </p:bg>
    <p:spTree>
      <p:nvGrpSpPr>
        <p:cNvPr id="1" name=""/>
        <p:cNvGrpSpPr/>
        <p:nvPr/>
      </p:nvGrpSpPr>
      <p:grpSpPr>
        <a:xfrm>
          <a:off x="0" y="0"/>
          <a:ext cx="0" cy="0"/>
          <a:chOff x="0" y="0"/>
          <a:chExt cx="0" cy="0"/>
        </a:xfrm>
      </p:grpSpPr>
      <p:sp>
        <p:nvSpPr>
          <p:cNvPr id="3" name="Oval 2"/>
          <p:cNvSpPr/>
          <p:nvPr/>
        </p:nvSpPr>
        <p:spPr>
          <a:xfrm>
            <a:off x="4381500" y="638526"/>
            <a:ext cx="3429000" cy="3429000"/>
          </a:xfrm>
          <a:prstGeom prst="ellipse">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4495800" y="752826"/>
            <a:ext cx="3200400" cy="3200400"/>
          </a:xfrm>
          <a:prstGeom prst="ellipse">
            <a:avLst/>
          </a:prstGeom>
          <a:solidFill>
            <a:srgbClr val="89C2B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4610100" y="867126"/>
            <a:ext cx="2971800" cy="2971800"/>
          </a:xfrm>
          <a:prstGeom prst="ellipse">
            <a:avLst/>
          </a:prstGeom>
          <a:solidFill>
            <a:srgbClr val="A8D7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Placeholder 9"/>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a:stretch>
            <a:fillRect/>
          </a:stretch>
        </p:blipFill>
        <p:spPr>
          <a:xfrm>
            <a:off x="4838700" y="1095375"/>
            <a:ext cx="2514600" cy="2514600"/>
          </a:xfrm>
          <a:prstGeom prst="ellipse">
            <a:avLst/>
          </a:prstGeom>
        </p:spPr>
      </p:pic>
      <p:sp>
        <p:nvSpPr>
          <p:cNvPr id="11" name="TextBox 10"/>
          <p:cNvSpPr txBox="1"/>
          <p:nvPr/>
        </p:nvSpPr>
        <p:spPr>
          <a:xfrm>
            <a:off x="4635499" y="4067175"/>
            <a:ext cx="2946401" cy="769441"/>
          </a:xfrm>
          <a:prstGeom prst="rect">
            <a:avLst/>
          </a:prstGeom>
          <a:noFill/>
        </p:spPr>
        <p:txBody>
          <a:bodyPr wrap="square" rtlCol="0">
            <a:spAutoFit/>
          </a:bodyPr>
          <a:lstStyle/>
          <a:p>
            <a:r>
              <a:rPr lang="en-US" sz="4400" b="1" dirty="0">
                <a:latin typeface="Courier New" panose="02070309020205020404" pitchFamily="49" charset="0"/>
                <a:cs typeface="Courier New" panose="02070309020205020404" pitchFamily="49" charset="0"/>
              </a:rPr>
              <a:t>NHÓM 492</a:t>
            </a:r>
          </a:p>
        </p:txBody>
      </p:sp>
      <p:sp>
        <p:nvSpPr>
          <p:cNvPr id="12" name="TextBox 11">
            <a:hlinkClick r:id="rId3" action="ppaction://hlinksldjump"/>
          </p:cNvPr>
          <p:cNvSpPr txBox="1"/>
          <p:nvPr/>
        </p:nvSpPr>
        <p:spPr>
          <a:xfrm>
            <a:off x="5012871" y="4863679"/>
            <a:ext cx="2166257" cy="461665"/>
          </a:xfrm>
          <a:prstGeom prst="rect">
            <a:avLst/>
          </a:prstGeom>
          <a:solidFill>
            <a:srgbClr val="A8D7D9"/>
          </a:solidFill>
        </p:spPr>
        <p:txBody>
          <a:bodyPr wrap="square" rtlCol="0">
            <a:spAutoFit/>
          </a:bodyPr>
          <a:lstStyle/>
          <a:p>
            <a:pPr algn="ctr"/>
            <a:r>
              <a:rPr lang="en-US" sz="2400" b="1" dirty="0">
                <a:latin typeface="Courier New" panose="02070309020205020404" pitchFamily="49" charset="0"/>
                <a:cs typeface="Courier New" panose="02070309020205020404" pitchFamily="49" charset="0"/>
              </a:rPr>
              <a:t>SIGN IN</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a:extLst>
            <a:ext uri="{FF2B5EF4-FFF2-40B4-BE49-F238E27FC236}">
              <a16:creationId xmlns:a16="http://schemas.microsoft.com/office/drawing/2014/main" id="{AF5F9647-9D2A-A8FF-04B3-E9263C720167}"/>
            </a:ext>
          </a:extLst>
        </p:cNvPr>
        <p:cNvGrpSpPr/>
        <p:nvPr/>
      </p:nvGrpSpPr>
      <p:grpSpPr>
        <a:xfrm>
          <a:off x="0" y="0"/>
          <a:ext cx="0" cy="0"/>
          <a:chOff x="0" y="0"/>
          <a:chExt cx="0" cy="0"/>
        </a:xfrm>
      </p:grpSpPr>
      <p:pic>
        <p:nvPicPr>
          <p:cNvPr id="5122" name="Picture 2">
            <a:extLst>
              <a:ext uri="{FF2B5EF4-FFF2-40B4-BE49-F238E27FC236}">
                <a16:creationId xmlns:a16="http://schemas.microsoft.com/office/drawing/2014/main" id="{BD3F9048-52A6-778B-96D1-B243209B9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0" y="0"/>
            <a:ext cx="1220092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320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a:extLst>
            <a:ext uri="{FF2B5EF4-FFF2-40B4-BE49-F238E27FC236}">
              <a16:creationId xmlns:a16="http://schemas.microsoft.com/office/drawing/2014/main" id="{00D9A17A-913F-388F-85CD-410D2FCDDE5D}"/>
            </a:ext>
          </a:extLst>
        </p:cNvPr>
        <p:cNvGrpSpPr/>
        <p:nvPr/>
      </p:nvGrpSpPr>
      <p:grpSpPr>
        <a:xfrm>
          <a:off x="0" y="0"/>
          <a:ext cx="0" cy="0"/>
          <a:chOff x="0" y="0"/>
          <a:chExt cx="0" cy="0"/>
        </a:xfrm>
      </p:grpSpPr>
      <p:pic>
        <p:nvPicPr>
          <p:cNvPr id="6146" name="Picture 2">
            <a:extLst>
              <a:ext uri="{FF2B5EF4-FFF2-40B4-BE49-F238E27FC236}">
                <a16:creationId xmlns:a16="http://schemas.microsoft.com/office/drawing/2014/main" id="{16102CD0-45A4-FF3A-4F59-17D3E5F93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885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a:extLst>
            <a:ext uri="{FF2B5EF4-FFF2-40B4-BE49-F238E27FC236}">
              <a16:creationId xmlns:a16="http://schemas.microsoft.com/office/drawing/2014/main" id="{11FE78D6-4A90-7C5C-C704-3939AFF57EE3}"/>
            </a:ext>
          </a:extLst>
        </p:cNvPr>
        <p:cNvGrpSpPr/>
        <p:nvPr/>
      </p:nvGrpSpPr>
      <p:grpSpPr>
        <a:xfrm>
          <a:off x="0" y="0"/>
          <a:ext cx="0" cy="0"/>
          <a:chOff x="0" y="0"/>
          <a:chExt cx="0" cy="0"/>
        </a:xfrm>
      </p:grpSpPr>
      <p:pic>
        <p:nvPicPr>
          <p:cNvPr id="7170" name="Picture 2">
            <a:extLst>
              <a:ext uri="{FF2B5EF4-FFF2-40B4-BE49-F238E27FC236}">
                <a16:creationId xmlns:a16="http://schemas.microsoft.com/office/drawing/2014/main" id="{38124633-3C6A-551D-E8BD-C641C5195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0" y="1"/>
            <a:ext cx="1220018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578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a:extLst>
            <a:ext uri="{FF2B5EF4-FFF2-40B4-BE49-F238E27FC236}">
              <a16:creationId xmlns:a16="http://schemas.microsoft.com/office/drawing/2014/main" id="{016320B0-65CC-09F0-7C40-05FA50BB93A0}"/>
            </a:ext>
          </a:extLst>
        </p:cNvPr>
        <p:cNvGrpSpPr/>
        <p:nvPr/>
      </p:nvGrpSpPr>
      <p:grpSpPr>
        <a:xfrm>
          <a:off x="0" y="0"/>
          <a:ext cx="0" cy="0"/>
          <a:chOff x="0" y="0"/>
          <a:chExt cx="0" cy="0"/>
        </a:xfrm>
      </p:grpSpPr>
      <p:pic>
        <p:nvPicPr>
          <p:cNvPr id="7170" name="Picture 2">
            <a:extLst>
              <a:ext uri="{FF2B5EF4-FFF2-40B4-BE49-F238E27FC236}">
                <a16:creationId xmlns:a16="http://schemas.microsoft.com/office/drawing/2014/main" id="{21429108-E024-78F3-BD66-80CE3E18B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0" y="0"/>
            <a:ext cx="1221829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271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a:extLst>
            <a:ext uri="{FF2B5EF4-FFF2-40B4-BE49-F238E27FC236}">
              <a16:creationId xmlns:a16="http://schemas.microsoft.com/office/drawing/2014/main" id="{7C795D09-73F5-05DE-E3A2-1EBEE3F7A037}"/>
            </a:ext>
          </a:extLst>
        </p:cNvPr>
        <p:cNvGrpSpPr/>
        <p:nvPr/>
      </p:nvGrpSpPr>
      <p:grpSpPr>
        <a:xfrm>
          <a:off x="0" y="0"/>
          <a:ext cx="0" cy="0"/>
          <a:chOff x="0" y="0"/>
          <a:chExt cx="0" cy="0"/>
        </a:xfrm>
      </p:grpSpPr>
      <p:pic>
        <p:nvPicPr>
          <p:cNvPr id="9218" name="Picture 2">
            <a:extLst>
              <a:ext uri="{FF2B5EF4-FFF2-40B4-BE49-F238E27FC236}">
                <a16:creationId xmlns:a16="http://schemas.microsoft.com/office/drawing/2014/main" id="{B36C65BA-6408-B79C-927A-E92C0DAB63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130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9C2B1"/>
        </a:solidFill>
        <a:effectLst/>
      </p:bgPr>
    </p:bg>
    <p:spTree>
      <p:nvGrpSpPr>
        <p:cNvPr id="1" name=""/>
        <p:cNvGrpSpPr/>
        <p:nvPr/>
      </p:nvGrpSpPr>
      <p:grpSpPr>
        <a:xfrm>
          <a:off x="0" y="0"/>
          <a:ext cx="0" cy="0"/>
          <a:chOff x="0" y="0"/>
          <a:chExt cx="0" cy="0"/>
        </a:xfrm>
      </p:grpSpPr>
      <p:pic>
        <p:nvPicPr>
          <p:cNvPr id="40" name="Picture 39"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4460" y="6281953"/>
            <a:ext cx="484145" cy="484145"/>
          </a:xfrm>
          <a:prstGeom prst="rect">
            <a:avLst/>
          </a:prstGeom>
        </p:spPr>
      </p:pic>
      <p:sp>
        <p:nvSpPr>
          <p:cNvPr id="49" name="Flowchart: Document 1"/>
          <p:cNvSpPr/>
          <p:nvPr/>
        </p:nvSpPr>
        <p:spPr>
          <a:xfrm flipH="1">
            <a:off x="0" y="0"/>
            <a:ext cx="12192000" cy="153851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0868"/>
              <a:gd name="connsiteX1-3" fmla="*/ 21600 w 21600"/>
              <a:gd name="connsiteY1-4" fmla="*/ 0 h 20868"/>
              <a:gd name="connsiteX2-5" fmla="*/ 21600 w 21600"/>
              <a:gd name="connsiteY2-6" fmla="*/ 17322 h 20868"/>
              <a:gd name="connsiteX3-7" fmla="*/ 13061 w 21600"/>
              <a:gd name="connsiteY3-8" fmla="*/ 13920 h 20868"/>
              <a:gd name="connsiteX4-9" fmla="*/ 0 w 21600"/>
              <a:gd name="connsiteY4-10" fmla="*/ 20172 h 20868"/>
              <a:gd name="connsiteX5" fmla="*/ 0 w 21600"/>
              <a:gd name="connsiteY5" fmla="*/ 0 h 208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1600" h="20868">
                <a:moveTo>
                  <a:pt x="0" y="0"/>
                </a:moveTo>
                <a:lnTo>
                  <a:pt x="21600" y="0"/>
                </a:lnTo>
                <a:lnTo>
                  <a:pt x="21600" y="17322"/>
                </a:lnTo>
                <a:cubicBezTo>
                  <a:pt x="19913" y="20549"/>
                  <a:pt x="16661" y="13445"/>
                  <a:pt x="13061" y="13920"/>
                </a:cubicBezTo>
                <a:cubicBezTo>
                  <a:pt x="9461" y="14395"/>
                  <a:pt x="1913" y="23399"/>
                  <a:pt x="0" y="20172"/>
                </a:cubicBezTo>
                <a:lnTo>
                  <a:pt x="0" y="0"/>
                </a:lnTo>
                <a:close/>
              </a:path>
            </a:pathLst>
          </a:custGeom>
          <a:solidFill>
            <a:srgbClr val="3C79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376" y="401745"/>
            <a:ext cx="816935" cy="865707"/>
          </a:xfrm>
          <a:prstGeom prst="rect">
            <a:avLst/>
          </a:prstGeom>
        </p:spPr>
      </p:pic>
      <p:pic>
        <p:nvPicPr>
          <p:cNvPr id="31" name="Picture 30">
            <a:hlinkClick r:id="rId5"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376" y="1892943"/>
            <a:ext cx="816935" cy="865707"/>
          </a:xfrm>
          <a:prstGeom prst="rect">
            <a:avLst/>
          </a:prstGeom>
        </p:spPr>
      </p:pic>
      <p:pic>
        <p:nvPicPr>
          <p:cNvPr id="32" name="Picture 31">
            <a:hlinkClick r:id="rId6"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376" y="3300952"/>
            <a:ext cx="816935" cy="865707"/>
          </a:xfrm>
          <a:prstGeom prst="rect">
            <a:avLst/>
          </a:prstGeom>
        </p:spPr>
      </p:pic>
      <p:pic>
        <p:nvPicPr>
          <p:cNvPr id="33" name="Picture 32">
            <a:hlinkClick r:id="rId7"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376" y="4708961"/>
            <a:ext cx="816935" cy="865707"/>
          </a:xfrm>
          <a:prstGeom prst="rect">
            <a:avLst/>
          </a:prstGeom>
        </p:spPr>
      </p:pic>
      <p:sp>
        <p:nvSpPr>
          <p:cNvPr id="34" name="TextBox 33"/>
          <p:cNvSpPr txBox="1"/>
          <p:nvPr/>
        </p:nvSpPr>
        <p:spPr>
          <a:xfrm>
            <a:off x="134899" y="1299871"/>
            <a:ext cx="1593949"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Giới thiệu</a:t>
            </a:r>
            <a:endParaRPr lang="en-US" b="1" dirty="0">
              <a:latin typeface="Courier New" panose="02070309020205020404" pitchFamily="49" charset="0"/>
              <a:cs typeface="Courier New" panose="02070309020205020404" pitchFamily="49" charset="0"/>
            </a:endParaRPr>
          </a:p>
        </p:txBody>
      </p:sp>
      <p:sp>
        <p:nvSpPr>
          <p:cNvPr id="35" name="TextBox 34"/>
          <p:cNvSpPr txBox="1"/>
          <p:nvPr/>
        </p:nvSpPr>
        <p:spPr>
          <a:xfrm>
            <a:off x="272157" y="2731542"/>
            <a:ext cx="1319432"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Mục tiêu</a:t>
            </a:r>
            <a:endParaRPr lang="en-US" b="1" dirty="0">
              <a:latin typeface="Courier New" panose="02070309020205020404" pitchFamily="49" charset="0"/>
              <a:cs typeface="Courier New" panose="02070309020205020404" pitchFamily="49" charset="0"/>
            </a:endParaRPr>
          </a:p>
        </p:txBody>
      </p:sp>
      <p:sp>
        <p:nvSpPr>
          <p:cNvPr id="36" name="TextBox 35"/>
          <p:cNvSpPr txBox="1"/>
          <p:nvPr/>
        </p:nvSpPr>
        <p:spPr>
          <a:xfrm>
            <a:off x="-14514" y="4148305"/>
            <a:ext cx="1849285" cy="369332"/>
          </a:xfrm>
          <a:prstGeom prst="rect">
            <a:avLst/>
          </a:prstGeom>
          <a:noFill/>
        </p:spPr>
        <p:txBody>
          <a:bodyPr wrap="square" rtlCol="0">
            <a:spAutoFit/>
          </a:bodyPr>
          <a:lstStyle/>
          <a:p>
            <a:pPr algn="ctr"/>
            <a:r>
              <a:rPr lang="en-US" b="1">
                <a:latin typeface="Courier New" panose="02070309020205020404" pitchFamily="49" charset="0"/>
                <a:cs typeface="Courier New" panose="02070309020205020404" pitchFamily="49" charset="0"/>
              </a:rPr>
              <a:t>Xây dựng</a:t>
            </a:r>
            <a:endParaRPr lang="en-US" b="1" dirty="0">
              <a:latin typeface="Courier New" panose="02070309020205020404" pitchFamily="49" charset="0"/>
              <a:cs typeface="Courier New" panose="02070309020205020404" pitchFamily="49" charset="0"/>
            </a:endParaRPr>
          </a:p>
        </p:txBody>
      </p:sp>
      <p:sp>
        <p:nvSpPr>
          <p:cNvPr id="37" name="TextBox 36"/>
          <p:cNvSpPr txBox="1"/>
          <p:nvPr/>
        </p:nvSpPr>
        <p:spPr>
          <a:xfrm>
            <a:off x="-14514" y="5518318"/>
            <a:ext cx="1849285" cy="369332"/>
          </a:xfrm>
          <a:prstGeom prst="rect">
            <a:avLst/>
          </a:prstGeom>
          <a:noFill/>
        </p:spPr>
        <p:txBody>
          <a:bodyPr wrap="square" rtlCol="0">
            <a:spAutoFit/>
          </a:bodyPr>
          <a:lstStyle/>
          <a:p>
            <a:pPr algn="ctr"/>
            <a:r>
              <a:rPr lang="en-US" b="1">
                <a:latin typeface="Courier New" panose="02070309020205020404" pitchFamily="49" charset="0"/>
                <a:cs typeface="Courier New" panose="02070309020205020404" pitchFamily="49" charset="0"/>
              </a:rPr>
              <a:t>Hình ảnh</a:t>
            </a:r>
            <a:endParaRPr lang="en-US" b="1" dirty="0">
              <a:latin typeface="Courier New" panose="02070309020205020404" pitchFamily="49" charset="0"/>
              <a:cs typeface="Courier New" panose="02070309020205020404" pitchFamily="49" charset="0"/>
            </a:endParaRPr>
          </a:p>
        </p:txBody>
      </p:sp>
      <p:sp>
        <p:nvSpPr>
          <p:cNvPr id="38" name="Rectangle: Folded Corner 37"/>
          <p:cNvSpPr/>
          <p:nvPr/>
        </p:nvSpPr>
        <p:spPr>
          <a:xfrm rot="21139533">
            <a:off x="4245160" y="2136479"/>
            <a:ext cx="2331720" cy="2670048"/>
          </a:xfrm>
          <a:prstGeom prst="foldedCorner">
            <a:avLst/>
          </a:prstGeom>
          <a:solidFill>
            <a:srgbClr val="519B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Folded Corner 38"/>
          <p:cNvSpPr/>
          <p:nvPr/>
        </p:nvSpPr>
        <p:spPr>
          <a:xfrm rot="178181">
            <a:off x="7478508" y="1533797"/>
            <a:ext cx="3017520" cy="3456432"/>
          </a:xfrm>
          <a:prstGeom prst="foldedCorner">
            <a:avLst/>
          </a:prstGeom>
          <a:solidFill>
            <a:srgbClr val="519B9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87839">
            <a:off x="8054521" y="468469"/>
            <a:ext cx="2140086" cy="2140086"/>
          </a:xfrm>
          <a:prstGeom prst="rect">
            <a:avLst/>
          </a:prstGeom>
        </p:spPr>
      </p:pic>
      <p:pic>
        <p:nvPicPr>
          <p:cNvPr id="43" name="Picture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81337" y="2081754"/>
            <a:ext cx="297705" cy="425293"/>
          </a:xfrm>
          <a:prstGeom prst="rect">
            <a:avLst/>
          </a:prstGeom>
          <a:effectLst>
            <a:outerShdw blurRad="50800" dist="38100" algn="l" rotWithShape="0">
              <a:prstClr val="black">
                <a:alpha val="40000"/>
              </a:prstClr>
            </a:outerShdw>
          </a:effectLst>
        </p:spPr>
      </p:pic>
      <p:sp>
        <p:nvSpPr>
          <p:cNvPr id="44" name="TextBox 43"/>
          <p:cNvSpPr txBox="1"/>
          <p:nvPr/>
        </p:nvSpPr>
        <p:spPr>
          <a:xfrm rot="21130024">
            <a:off x="4242209" y="2318561"/>
            <a:ext cx="2314376" cy="2122805"/>
          </a:xfrm>
          <a:prstGeom prst="rect">
            <a:avLst/>
          </a:prstGeom>
          <a:noFill/>
        </p:spPr>
        <p:txBody>
          <a:bodyPr wrap="square" rtlCol="0">
            <a:spAutoFit/>
          </a:bodyPr>
          <a:lstStyle/>
          <a:p>
            <a:pPr algn="ctr"/>
            <a:r>
              <a:rPr lang="en-US" sz="2400" b="1">
                <a:latin typeface="Courier New" panose="02070309020205020404" pitchFamily="49" charset="0"/>
                <a:cs typeface="Courier New" panose="02070309020205020404" pitchFamily="49" charset="0"/>
              </a:rPr>
              <a:t>THÀNH VIÊN</a:t>
            </a:r>
            <a:endParaRPr lang="en-US" dirty="0">
              <a:latin typeface="Courier New" panose="02070309020205020404" pitchFamily="49" charset="0"/>
              <a:cs typeface="Courier New" panose="02070309020205020404" pitchFamily="49" charset="0"/>
            </a:endParaRPr>
          </a:p>
          <a:p>
            <a:pPr algn="ctr"/>
            <a:r>
              <a:rPr lang="en-US">
                <a:latin typeface="Courier New" panose="02070309020205020404" pitchFamily="49" charset="0"/>
                <a:cs typeface="Courier New" panose="02070309020205020404" pitchFamily="49" charset="0"/>
              </a:rPr>
              <a:t>Trung Tín</a:t>
            </a:r>
            <a:endParaRPr lang="en-US" dirty="0">
              <a:latin typeface="Courier New" panose="02070309020205020404" pitchFamily="49" charset="0"/>
              <a:cs typeface="Courier New" panose="02070309020205020404" pitchFamily="49" charset="0"/>
            </a:endParaRPr>
          </a:p>
          <a:p>
            <a:pPr algn="ctr"/>
            <a:r>
              <a:rPr lang="en-US">
                <a:latin typeface="Courier New" panose="02070309020205020404" pitchFamily="49" charset="0"/>
                <a:cs typeface="Courier New" panose="02070309020205020404" pitchFamily="49" charset="0"/>
              </a:rPr>
              <a:t>Quốc Việt</a:t>
            </a:r>
            <a:endParaRPr lang="en-US" dirty="0">
              <a:latin typeface="Courier New" panose="02070309020205020404" pitchFamily="49" charset="0"/>
              <a:cs typeface="Courier New" panose="02070309020205020404" pitchFamily="49" charset="0"/>
            </a:endParaRPr>
          </a:p>
          <a:p>
            <a:pPr algn="ctr"/>
            <a:r>
              <a:rPr lang="en-US">
                <a:latin typeface="Courier New" panose="02070309020205020404" pitchFamily="49" charset="0"/>
                <a:cs typeface="Courier New" panose="02070309020205020404" pitchFamily="49" charset="0"/>
              </a:rPr>
              <a:t>Ngọc Trung</a:t>
            </a:r>
            <a:endParaRPr lang="en-US" dirty="0">
              <a:latin typeface="Courier New" panose="02070309020205020404" pitchFamily="49" charset="0"/>
              <a:cs typeface="Courier New" panose="02070309020205020404" pitchFamily="49" charset="0"/>
            </a:endParaRPr>
          </a:p>
          <a:p>
            <a:pPr algn="ctr"/>
            <a:r>
              <a:rPr lang="en-US">
                <a:latin typeface="Courier New" panose="02070309020205020404" pitchFamily="49" charset="0"/>
                <a:cs typeface="Courier New" panose="02070309020205020404" pitchFamily="49" charset="0"/>
              </a:rPr>
              <a:t>Phú Vinh</a:t>
            </a:r>
            <a:endParaRPr lang="en-US" dirty="0">
              <a:latin typeface="Courier New" panose="02070309020205020404" pitchFamily="49" charset="0"/>
              <a:cs typeface="Courier New" panose="02070309020205020404" pitchFamily="49" charset="0"/>
            </a:endParaRPr>
          </a:p>
          <a:p>
            <a:pPr algn="ctr"/>
            <a:r>
              <a:rPr lang="en-US">
                <a:latin typeface="Courier New" panose="02070309020205020404" pitchFamily="49" charset="0"/>
                <a:cs typeface="Courier New" panose="02070309020205020404" pitchFamily="49" charset="0"/>
              </a:rPr>
              <a:t>Quang Huy</a:t>
            </a:r>
          </a:p>
          <a:p>
            <a:pPr algn="ctr"/>
            <a:r>
              <a:rPr lang="en-US">
                <a:latin typeface="Courier New" panose="02070309020205020404" pitchFamily="49" charset="0"/>
                <a:cs typeface="Courier New" panose="02070309020205020404" pitchFamily="49" charset="0"/>
              </a:rPr>
              <a:t>Quang Tùng</a:t>
            </a:r>
            <a:endParaRPr lang="en-US" dirty="0">
              <a:latin typeface="Courier New" panose="02070309020205020404" pitchFamily="49" charset="0"/>
              <a:cs typeface="Courier New" panose="02070309020205020404" pitchFamily="49" charset="0"/>
            </a:endParaRPr>
          </a:p>
        </p:txBody>
      </p:sp>
      <p:sp>
        <p:nvSpPr>
          <p:cNvPr id="45" name="TextBox 44"/>
          <p:cNvSpPr txBox="1"/>
          <p:nvPr/>
        </p:nvSpPr>
        <p:spPr>
          <a:xfrm rot="168124">
            <a:off x="7521060" y="1721815"/>
            <a:ext cx="3004358" cy="2677656"/>
          </a:xfrm>
          <a:prstGeom prst="rect">
            <a:avLst/>
          </a:prstGeom>
          <a:noFill/>
        </p:spPr>
        <p:txBody>
          <a:bodyPr wrap="square" rtlCol="0">
            <a:spAutoFit/>
          </a:bodyPr>
          <a:lstStyle/>
          <a:p>
            <a:pPr algn="ctr"/>
            <a:r>
              <a:rPr lang="en-US" sz="2400" b="1">
                <a:latin typeface="Courier New" panose="02070309020205020404" pitchFamily="49" charset="0"/>
                <a:cs typeface="Courier New" panose="02070309020205020404" pitchFamily="49" charset="0"/>
              </a:rPr>
              <a:t>BÁO CÁO BTL</a:t>
            </a:r>
            <a:endParaRPr lang="en-US" sz="2400" b="1" dirty="0">
              <a:latin typeface="Courier New" panose="02070309020205020404" pitchFamily="49" charset="0"/>
              <a:cs typeface="Courier New" panose="02070309020205020404" pitchFamily="49" charset="0"/>
            </a:endParaRPr>
          </a:p>
          <a:p>
            <a:pPr algn="ctr"/>
            <a:r>
              <a:rPr lang="en-US" b="1">
                <a:latin typeface="Courier New" panose="02070309020205020404" pitchFamily="49" charset="0"/>
                <a:cs typeface="Courier New" panose="02070309020205020404" pitchFamily="49" charset="0"/>
              </a:rPr>
              <a:t>LẬP TRÌNH NÂNG CAO</a:t>
            </a:r>
          </a:p>
          <a:p>
            <a:pPr algn="ctr"/>
            <a:endParaRPr lang="en-US">
              <a:latin typeface="Courier New" panose="02070309020205020404" pitchFamily="49" charset="0"/>
              <a:cs typeface="Courier New" panose="02070309020205020404" pitchFamily="49" charset="0"/>
            </a:endParaRPr>
          </a:p>
          <a:p>
            <a:pPr algn="ctr"/>
            <a:r>
              <a:rPr lang="en-US" b="1">
                <a:latin typeface="Courier New" panose="02070309020205020404" pitchFamily="49" charset="0"/>
                <a:cs typeface="Courier New" panose="02070309020205020404" pitchFamily="49" charset="0"/>
              </a:rPr>
              <a:t>WEB SAO KÊ MTTQVN</a:t>
            </a:r>
          </a:p>
          <a:p>
            <a:pPr algn="ctr"/>
            <a:endParaRPr lang="en-US">
              <a:latin typeface="Courier New" panose="02070309020205020404" pitchFamily="49" charset="0"/>
              <a:cs typeface="Courier New" panose="02070309020205020404" pitchFamily="49" charset="0"/>
            </a:endParaRPr>
          </a:p>
          <a:p>
            <a:pPr algn="ctr"/>
            <a:endParaRPr lang="en-US" dirty="0">
              <a:latin typeface="Courier New" panose="02070309020205020404" pitchFamily="49" charset="0"/>
              <a:cs typeface="Courier New" panose="02070309020205020404" pitchFamily="49" charset="0"/>
            </a:endParaRPr>
          </a:p>
          <a:p>
            <a:pPr algn="ctr"/>
            <a:r>
              <a:rPr lang="en-US" b="1">
                <a:latin typeface="Courier New" panose="02070309020205020404" pitchFamily="49" charset="0"/>
                <a:cs typeface="Courier New" panose="02070309020205020404" pitchFamily="49" charset="0"/>
              </a:rPr>
              <a:t>Lớp: L01</a:t>
            </a:r>
          </a:p>
          <a:p>
            <a:pPr algn="ctr"/>
            <a:r>
              <a:rPr lang="en-US" b="1">
                <a:latin typeface="Courier New" panose="02070309020205020404" pitchFamily="49" charset="0"/>
                <a:cs typeface="Courier New" panose="02070309020205020404" pitchFamily="49" charset="0"/>
              </a:rPr>
              <a:t>GVHD:</a:t>
            </a:r>
          </a:p>
          <a:p>
            <a:pPr algn="ctr"/>
            <a:r>
              <a:rPr lang="en-US" b="1">
                <a:latin typeface="Courier New" panose="02070309020205020404" pitchFamily="49" charset="0"/>
                <a:cs typeface="Courier New" panose="02070309020205020404" pitchFamily="49" charset="0"/>
              </a:rPr>
              <a:t>ThS Lê Đình Thuận</a:t>
            </a:r>
            <a:endParaRPr lang="en-US" b="1" dirty="0">
              <a:latin typeface="Courier New" panose="02070309020205020404" pitchFamily="49" charset="0"/>
              <a:cs typeface="Courier New" panose="02070309020205020404" pitchFamily="49" charset="0"/>
            </a:endParaRPr>
          </a:p>
        </p:txBody>
      </p:sp>
      <p:sp>
        <p:nvSpPr>
          <p:cNvPr id="2" name="Rectangle 1"/>
          <p:cNvSpPr/>
          <p:nvPr/>
        </p:nvSpPr>
        <p:spPr>
          <a:xfrm>
            <a:off x="0" y="6147816"/>
            <a:ext cx="12192000" cy="713232"/>
          </a:xfrm>
          <a:prstGeom prst="rect">
            <a:avLst/>
          </a:prstGeom>
          <a:solidFill>
            <a:srgbClr val="3C7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203200" y="6223777"/>
            <a:ext cx="569976" cy="561309"/>
            <a:chOff x="4586514" y="2554514"/>
            <a:chExt cx="569976" cy="561309"/>
          </a:xfrm>
        </p:grpSpPr>
        <p:sp>
          <p:nvSpPr>
            <p:cNvPr id="4" name="Rectangle 3"/>
            <p:cNvSpPr/>
            <p:nvPr/>
          </p:nvSpPr>
          <p:spPr>
            <a:xfrm>
              <a:off x="45865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48913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45865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48913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Rounded Corners 18"/>
          <p:cNvSpPr/>
          <p:nvPr/>
        </p:nvSpPr>
        <p:spPr>
          <a:xfrm>
            <a:off x="1059542" y="6245590"/>
            <a:ext cx="4599432" cy="539496"/>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1262744" y="6307294"/>
            <a:ext cx="370683" cy="406908"/>
            <a:chOff x="5849257" y="2133600"/>
            <a:chExt cx="542109" cy="595086"/>
          </a:xfrm>
        </p:grpSpPr>
        <p:sp>
          <p:nvSpPr>
            <p:cNvPr id="21" name="Oval 20"/>
            <p:cNvSpPr/>
            <p:nvPr/>
          </p:nvSpPr>
          <p:spPr>
            <a:xfrm>
              <a:off x="5979886" y="2133600"/>
              <a:ext cx="411480" cy="411480"/>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p:cNvCxnSpPr>
              <a:stCxn id="21" idx="3"/>
            </p:cNvCxnSpPr>
            <p:nvPr/>
          </p:nvCxnSpPr>
          <p:spPr>
            <a:xfrm flipH="1">
              <a:off x="5849257" y="2484820"/>
              <a:ext cx="190889" cy="243866"/>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1633220" y="6311900"/>
            <a:ext cx="4431030" cy="429895"/>
          </a:xfrm>
          <a:prstGeom prst="rect">
            <a:avLst/>
          </a:prstGeom>
          <a:noFill/>
        </p:spPr>
        <p:txBody>
          <a:bodyPr wrap="square" rtlCol="0">
            <a:spAutoFit/>
          </a:bodyPr>
          <a:lstStyle/>
          <a:p>
            <a:r>
              <a:rPr lang="en-US" sz="2200" b="1" dirty="0">
                <a:latin typeface="Courier New" panose="02070309020205020404" pitchFamily="49" charset="0"/>
                <a:cs typeface="Courier New" panose="02070309020205020404" pitchFamily="49" charset="0"/>
              </a:rPr>
              <a:t>WEBSITE TRA CUU SAO KE</a:t>
            </a:r>
          </a:p>
        </p:txBody>
      </p:sp>
      <p:pic>
        <p:nvPicPr>
          <p:cNvPr id="24" name="Picture 23"/>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9943762" y="6182587"/>
            <a:ext cx="647337" cy="647337"/>
          </a:xfrm>
          <a:prstGeom prst="rect">
            <a:avLst/>
          </a:prstGeom>
        </p:spPr>
      </p:pic>
      <p:pic>
        <p:nvPicPr>
          <p:cNvPr id="25" name="Picture 24"/>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flipH="1">
            <a:off x="9052585" y="6210723"/>
            <a:ext cx="531250" cy="531250"/>
          </a:xfrm>
          <a:prstGeom prst="rect">
            <a:avLst/>
          </a:prstGeom>
        </p:spPr>
      </p:pic>
      <p:sp>
        <p:nvSpPr>
          <p:cNvPr id="26" name="TextBox 25"/>
          <p:cNvSpPr txBox="1"/>
          <p:nvPr/>
        </p:nvSpPr>
        <p:spPr>
          <a:xfrm>
            <a:off x="10834914" y="6182587"/>
            <a:ext cx="1698171" cy="646331"/>
          </a:xfrm>
          <a:prstGeom prst="rect">
            <a:avLst/>
          </a:prstGeom>
          <a:noFill/>
        </p:spPr>
        <p:txBody>
          <a:bodyPr wrap="square" rtlCol="0">
            <a:spAutoFit/>
          </a:bodyPr>
          <a:lstStyle/>
          <a:p>
            <a:r>
              <a:rPr lang="en-US">
                <a:solidFill>
                  <a:srgbClr val="A8D7D9"/>
                </a:solidFill>
                <a:latin typeface="Century Gothic" panose="020B0502020202020204" pitchFamily="34" charset="0"/>
              </a:rPr>
              <a:t>7:00 </a:t>
            </a:r>
            <a:r>
              <a:rPr lang="en-US" dirty="0">
                <a:solidFill>
                  <a:srgbClr val="A8D7D9"/>
                </a:solidFill>
                <a:latin typeface="Century Gothic" panose="020B0502020202020204" pitchFamily="34" charset="0"/>
              </a:rPr>
              <a:t>AM</a:t>
            </a:r>
          </a:p>
          <a:p>
            <a:r>
              <a:rPr lang="en-US">
                <a:solidFill>
                  <a:srgbClr val="A8D7D9"/>
                </a:solidFill>
                <a:latin typeface="Century Gothic" panose="020B0502020202020204" pitchFamily="34" charset="0"/>
              </a:rPr>
              <a:t>6/12/2024</a:t>
            </a:r>
            <a:endParaRPr lang="en-US" dirty="0">
              <a:solidFill>
                <a:srgbClr val="A8D7D9"/>
              </a:solidFill>
              <a:latin typeface="Century Gothic" panose="020B0502020202020204" pitchFamily="34" charset="0"/>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9C2B1"/>
        </a:solidFill>
        <a:effectLst/>
      </p:bgPr>
    </p:bg>
    <p:spTree>
      <p:nvGrpSpPr>
        <p:cNvPr id="1" name=""/>
        <p:cNvGrpSpPr/>
        <p:nvPr/>
      </p:nvGrpSpPr>
      <p:grpSpPr>
        <a:xfrm>
          <a:off x="0" y="0"/>
          <a:ext cx="0" cy="0"/>
          <a:chOff x="0" y="0"/>
          <a:chExt cx="0" cy="0"/>
        </a:xfrm>
      </p:grpSpPr>
      <p:sp>
        <p:nvSpPr>
          <p:cNvPr id="53" name="Flowchart: Document 1"/>
          <p:cNvSpPr/>
          <p:nvPr/>
        </p:nvSpPr>
        <p:spPr>
          <a:xfrm flipH="1">
            <a:off x="0" y="0"/>
            <a:ext cx="12192000" cy="153851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0868"/>
              <a:gd name="connsiteX1-3" fmla="*/ 21600 w 21600"/>
              <a:gd name="connsiteY1-4" fmla="*/ 0 h 20868"/>
              <a:gd name="connsiteX2-5" fmla="*/ 21600 w 21600"/>
              <a:gd name="connsiteY2-6" fmla="*/ 17322 h 20868"/>
              <a:gd name="connsiteX3-7" fmla="*/ 13061 w 21600"/>
              <a:gd name="connsiteY3-8" fmla="*/ 13920 h 20868"/>
              <a:gd name="connsiteX4-9" fmla="*/ 0 w 21600"/>
              <a:gd name="connsiteY4-10" fmla="*/ 20172 h 20868"/>
              <a:gd name="connsiteX5" fmla="*/ 0 w 21600"/>
              <a:gd name="connsiteY5" fmla="*/ 0 h 208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1600" h="20868">
                <a:moveTo>
                  <a:pt x="0" y="0"/>
                </a:moveTo>
                <a:lnTo>
                  <a:pt x="21600" y="0"/>
                </a:lnTo>
                <a:lnTo>
                  <a:pt x="21600" y="17322"/>
                </a:lnTo>
                <a:cubicBezTo>
                  <a:pt x="19913" y="20549"/>
                  <a:pt x="16661" y="13445"/>
                  <a:pt x="13061" y="13920"/>
                </a:cubicBezTo>
                <a:cubicBezTo>
                  <a:pt x="9461" y="14395"/>
                  <a:pt x="1913" y="23399"/>
                  <a:pt x="0" y="20172"/>
                </a:cubicBezTo>
                <a:lnTo>
                  <a:pt x="0" y="0"/>
                </a:lnTo>
                <a:close/>
              </a:path>
            </a:pathLst>
          </a:custGeom>
          <a:solidFill>
            <a:srgbClr val="3C79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3359258" y="454448"/>
            <a:ext cx="7114032" cy="5047488"/>
          </a:xfrm>
          <a:prstGeom prst="rect">
            <a:avLst/>
          </a:prstGeom>
          <a:solidFill>
            <a:srgbClr val="A8D7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p:cNvCxnSpPr/>
          <p:nvPr/>
        </p:nvCxnSpPr>
        <p:spPr>
          <a:xfrm>
            <a:off x="3359258" y="1112182"/>
            <a:ext cx="7114032" cy="0"/>
          </a:xfrm>
          <a:prstGeom prst="line">
            <a:avLst/>
          </a:prstGeom>
          <a:ln w="38100">
            <a:solidFill>
              <a:srgbClr val="3C7973"/>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p:cNvSpPr/>
          <p:nvPr/>
        </p:nvSpPr>
        <p:spPr>
          <a:xfrm>
            <a:off x="3576174" y="545945"/>
            <a:ext cx="2519826" cy="490094"/>
          </a:xfrm>
          <a:prstGeom prst="roundRect">
            <a:avLst/>
          </a:prstGeom>
          <a:solidFill>
            <a:srgbClr val="4D7F8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Courier New" panose="02070309020205020404" pitchFamily="49" charset="0"/>
                <a:cs typeface="Courier New" panose="02070309020205020404" pitchFamily="49" charset="0"/>
              </a:rPr>
              <a:t>GIỚI THIỆU</a:t>
            </a:r>
            <a:endParaRPr lang="en-US" sz="2400" b="1" dirty="0">
              <a:latin typeface="Courier New" panose="02070309020205020404" pitchFamily="49" charset="0"/>
              <a:cs typeface="Courier New" panose="02070309020205020404" pitchFamily="49" charset="0"/>
            </a:endParaRPr>
          </a:p>
        </p:txBody>
      </p:sp>
      <p:sp>
        <p:nvSpPr>
          <p:cNvPr id="21" name="Oval 20"/>
          <p:cNvSpPr/>
          <p:nvPr/>
        </p:nvSpPr>
        <p:spPr>
          <a:xfrm>
            <a:off x="7767611" y="582147"/>
            <a:ext cx="402336" cy="40233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8425798" y="592245"/>
            <a:ext cx="402336" cy="4023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9083985" y="592245"/>
            <a:ext cx="402336" cy="40233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9784280" y="427779"/>
            <a:ext cx="816935" cy="646331"/>
          </a:xfrm>
          <a:prstGeom prst="rect">
            <a:avLst/>
          </a:prstGeom>
          <a:noFill/>
        </p:spPr>
        <p:txBody>
          <a:bodyPr wrap="square" rtlCol="0">
            <a:spAutoFit/>
          </a:bodyPr>
          <a:lstStyle/>
          <a:p>
            <a:r>
              <a:rPr lang="en-US" sz="3600" dirty="0">
                <a:solidFill>
                  <a:srgbClr val="3C7973"/>
                </a:solidFill>
                <a:latin typeface="Arial" panose="020B0604020202020204" pitchFamily="34" charset="0"/>
                <a:cs typeface="Arial" panose="020B0604020202020204" pitchFamily="34" charset="0"/>
              </a:rPr>
              <a:t>x</a:t>
            </a:r>
            <a:endParaRPr lang="en-US" sz="2800" dirty="0">
              <a:solidFill>
                <a:srgbClr val="3C7973"/>
              </a:solidFill>
              <a:latin typeface="Arial" panose="020B0604020202020204" pitchFamily="34" charset="0"/>
              <a:cs typeface="Arial" panose="020B0604020202020204" pitchFamily="34" charset="0"/>
            </a:endParaRPr>
          </a:p>
        </p:txBody>
      </p:sp>
      <p:sp>
        <p:nvSpPr>
          <p:cNvPr id="23" name="TextBox 22"/>
          <p:cNvSpPr txBox="1"/>
          <p:nvPr/>
        </p:nvSpPr>
        <p:spPr>
          <a:xfrm>
            <a:off x="3574734" y="1286876"/>
            <a:ext cx="6683080" cy="3888180"/>
          </a:xfrm>
          <a:prstGeom prst="rect">
            <a:avLst/>
          </a:prstGeom>
          <a:noFill/>
        </p:spPr>
        <p:txBody>
          <a:bodyPr wrap="square" rtlCol="0">
            <a:spAutoFit/>
          </a:bodyPr>
          <a:lstStyle/>
          <a:p>
            <a:pPr algn="just">
              <a:lnSpc>
                <a:spcPct val="120000"/>
              </a:lnSpc>
              <a:spcBef>
                <a:spcPts val="130"/>
              </a:spcBef>
              <a:spcAft>
                <a:spcPts val="1200"/>
              </a:spcAft>
            </a:pPr>
            <a:r>
              <a:rPr lang="vi-VN" spc="-150" dirty="0">
                <a:latin typeface="Cascadia Mono" panose="020B0609020000020004" pitchFamily="49" charset="0"/>
                <a:cs typeface="Cascadia Mono" panose="020B0609020000020004" pitchFamily="49" charset="0"/>
              </a:rPr>
              <a:t>Tình hình bão số 3 Yagi gây ảnh hưởng nghiêm trọng đến miền Bắc, người dân cả nước đã đồng lòng hỗ trợ với tinh thần đoàn kết. Người có điều kiện quyên góp tiền, hàng hóa, hoặc chuyển khoản qua tài khoản của Mặt trận Tổ Quốc Việt Nam (MTTQVN</a:t>
            </a:r>
            <a:r>
              <a:rPr lang="en-US" spc="-150" dirty="0">
                <a:latin typeface="Cascadia Mono" panose="020B0609020000020004" pitchFamily="49" charset="0"/>
                <a:cs typeface="Cascadia Mono" panose="020B0609020000020004" pitchFamily="49" charset="0"/>
              </a:rPr>
              <a:t>)</a:t>
            </a:r>
            <a:r>
              <a:rPr lang="vi-VN" spc="-150" dirty="0">
                <a:latin typeface="Cascadia Mono" panose="020B0609020000020004" pitchFamily="49" charset="0"/>
                <a:cs typeface="Cascadia Mono" panose="020B0609020000020004" pitchFamily="49" charset="0"/>
              </a:rPr>
              <a:t>.</a:t>
            </a:r>
            <a:endParaRPr lang="en-US" spc="-150" dirty="0">
              <a:latin typeface="Cascadia Mono" panose="020B0609020000020004" pitchFamily="49" charset="0"/>
              <a:cs typeface="Cascadia Mono" panose="020B0609020000020004" pitchFamily="49" charset="0"/>
            </a:endParaRPr>
          </a:p>
          <a:p>
            <a:pPr algn="just">
              <a:lnSpc>
                <a:spcPct val="120000"/>
              </a:lnSpc>
              <a:spcBef>
                <a:spcPts val="130"/>
              </a:spcBef>
            </a:pPr>
            <a:r>
              <a:rPr lang="vi-VN" spc="-150" dirty="0">
                <a:latin typeface="Cascadia Mono" panose="020B0609020000020004" pitchFamily="49" charset="0"/>
                <a:cs typeface="Cascadia Mono" panose="020B0609020000020004" pitchFamily="49" charset="0"/>
              </a:rPr>
              <a:t>Tuy nhiên, một số cá nhân và tổ chức đã lợi dụng việc này để đánh bóng tên tuổi. Để minh bạch, MTTQVN công bố danh sách chi tiết các khoản quyên góp, giúp cư dân mạng phát hiện các hành vi gian dối. Nhằm hỗ trợ tra cứu dễ dàng, trang web của chúng tôi cung cấp công cụ trực tuyến để kiểm tra thông tin sao kê đóng góp</a:t>
            </a:r>
            <a:endParaRPr lang="en-US" sz="2000" spc="-150" dirty="0">
              <a:latin typeface="Cascadia Mono" panose="020B0609020000020004" pitchFamily="49" charset="0"/>
              <a:cs typeface="Cascadia Mono" panose="020B0609020000020004" pitchFamily="49" charset="0"/>
            </a:endParaRPr>
          </a:p>
        </p:txBody>
      </p:sp>
      <p:pic>
        <p:nvPicPr>
          <p:cNvPr id="49" name="Picture 48">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401745"/>
            <a:ext cx="816935" cy="865707"/>
          </a:xfrm>
          <a:prstGeom prst="rect">
            <a:avLst/>
          </a:prstGeom>
        </p:spPr>
      </p:pic>
      <p:pic>
        <p:nvPicPr>
          <p:cNvPr id="50" name="Picture 49">
            <a:hlinkClick r:id="rId4"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1892943"/>
            <a:ext cx="816935" cy="865707"/>
          </a:xfrm>
          <a:prstGeom prst="rect">
            <a:avLst/>
          </a:prstGeom>
        </p:spPr>
      </p:pic>
      <p:pic>
        <p:nvPicPr>
          <p:cNvPr id="51" name="Picture 50">
            <a:hlinkClick r:id="rId5"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3300952"/>
            <a:ext cx="816935" cy="865707"/>
          </a:xfrm>
          <a:prstGeom prst="rect">
            <a:avLst/>
          </a:prstGeom>
        </p:spPr>
      </p:pic>
      <p:pic>
        <p:nvPicPr>
          <p:cNvPr id="52" name="Picture 51">
            <a:hlinkClick r:id="rId6"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4708961"/>
            <a:ext cx="816935" cy="865707"/>
          </a:xfrm>
          <a:prstGeom prst="rect">
            <a:avLst/>
          </a:prstGeom>
        </p:spPr>
      </p:pic>
      <p:sp>
        <p:nvSpPr>
          <p:cNvPr id="15" name="TextBox 14"/>
          <p:cNvSpPr txBox="1"/>
          <p:nvPr/>
        </p:nvSpPr>
        <p:spPr>
          <a:xfrm>
            <a:off x="134899" y="1299871"/>
            <a:ext cx="1593949" cy="369332"/>
          </a:xfrm>
          <a:prstGeom prst="rect">
            <a:avLst/>
          </a:prstGeom>
          <a:noFill/>
        </p:spPr>
        <p:txBody>
          <a:bodyPr wrap="square" rtlCol="0">
            <a:spAutoFit/>
          </a:bodyPr>
          <a:lstStyle/>
          <a:p>
            <a:r>
              <a:rPr lang="en-US" b="1">
                <a:solidFill>
                  <a:schemeClr val="bg1"/>
                </a:solidFill>
                <a:latin typeface="Courier New" panose="02070309020205020404" pitchFamily="49" charset="0"/>
                <a:cs typeface="Courier New" panose="02070309020205020404" pitchFamily="49" charset="0"/>
              </a:rPr>
              <a:t>Giới thiệu</a:t>
            </a:r>
            <a:endParaRPr lang="en-US" b="1" dirty="0">
              <a:solidFill>
                <a:schemeClr val="bg1"/>
              </a:solidFill>
              <a:latin typeface="Courier New" panose="02070309020205020404" pitchFamily="49" charset="0"/>
              <a:cs typeface="Courier New" panose="02070309020205020404" pitchFamily="49" charset="0"/>
            </a:endParaRPr>
          </a:p>
        </p:txBody>
      </p:sp>
      <p:sp>
        <p:nvSpPr>
          <p:cNvPr id="24" name="TextBox 23"/>
          <p:cNvSpPr txBox="1"/>
          <p:nvPr/>
        </p:nvSpPr>
        <p:spPr>
          <a:xfrm>
            <a:off x="272157" y="2731542"/>
            <a:ext cx="1319432"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Mục tiêu</a:t>
            </a:r>
            <a:endParaRPr lang="en-US" b="1" dirty="0">
              <a:latin typeface="Courier New" panose="02070309020205020404" pitchFamily="49" charset="0"/>
              <a:cs typeface="Courier New" panose="02070309020205020404" pitchFamily="49" charset="0"/>
            </a:endParaRPr>
          </a:p>
        </p:txBody>
      </p:sp>
      <p:sp>
        <p:nvSpPr>
          <p:cNvPr id="25" name="TextBox 24"/>
          <p:cNvSpPr txBox="1"/>
          <p:nvPr/>
        </p:nvSpPr>
        <p:spPr>
          <a:xfrm>
            <a:off x="-14514" y="4148305"/>
            <a:ext cx="1849285" cy="369332"/>
          </a:xfrm>
          <a:prstGeom prst="rect">
            <a:avLst/>
          </a:prstGeom>
          <a:noFill/>
        </p:spPr>
        <p:txBody>
          <a:bodyPr wrap="square" rtlCol="0">
            <a:spAutoFit/>
          </a:bodyPr>
          <a:lstStyle/>
          <a:p>
            <a:pPr algn="ctr"/>
            <a:r>
              <a:rPr lang="en-US" b="1">
                <a:latin typeface="Courier New" panose="02070309020205020404" pitchFamily="49" charset="0"/>
                <a:cs typeface="Courier New" panose="02070309020205020404" pitchFamily="49" charset="0"/>
              </a:rPr>
              <a:t>Xây dựng</a:t>
            </a:r>
            <a:endParaRPr lang="en-US" b="1" dirty="0">
              <a:latin typeface="Courier New" panose="02070309020205020404" pitchFamily="49" charset="0"/>
              <a:cs typeface="Courier New" panose="02070309020205020404" pitchFamily="49" charset="0"/>
            </a:endParaRPr>
          </a:p>
        </p:txBody>
      </p:sp>
      <p:sp>
        <p:nvSpPr>
          <p:cNvPr id="26" name="TextBox 25"/>
          <p:cNvSpPr txBox="1"/>
          <p:nvPr/>
        </p:nvSpPr>
        <p:spPr>
          <a:xfrm>
            <a:off x="-14514" y="5518318"/>
            <a:ext cx="1849285" cy="369332"/>
          </a:xfrm>
          <a:prstGeom prst="rect">
            <a:avLst/>
          </a:prstGeom>
          <a:noFill/>
        </p:spPr>
        <p:txBody>
          <a:bodyPr wrap="square" rtlCol="0">
            <a:spAutoFit/>
          </a:bodyPr>
          <a:lstStyle/>
          <a:p>
            <a:pPr algn="ctr"/>
            <a:r>
              <a:rPr lang="en-US" b="1">
                <a:latin typeface="Courier New" panose="02070309020205020404" pitchFamily="49" charset="0"/>
                <a:cs typeface="Courier New" panose="02070309020205020404" pitchFamily="49" charset="0"/>
              </a:rPr>
              <a:t>Hình ảnh</a:t>
            </a:r>
            <a:endParaRPr lang="en-US" b="1" dirty="0">
              <a:latin typeface="Courier New" panose="02070309020205020404" pitchFamily="49" charset="0"/>
              <a:cs typeface="Courier New" panose="02070309020205020404" pitchFamily="49" charset="0"/>
            </a:endParaRPr>
          </a:p>
        </p:txBody>
      </p:sp>
      <p:sp>
        <p:nvSpPr>
          <p:cNvPr id="27" name="Rectangle 26"/>
          <p:cNvSpPr/>
          <p:nvPr/>
        </p:nvSpPr>
        <p:spPr>
          <a:xfrm>
            <a:off x="0" y="6147816"/>
            <a:ext cx="12192000" cy="713232"/>
          </a:xfrm>
          <a:prstGeom prst="rect">
            <a:avLst/>
          </a:prstGeom>
          <a:solidFill>
            <a:srgbClr val="3C7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p:cNvGrpSpPr/>
          <p:nvPr/>
        </p:nvGrpSpPr>
        <p:grpSpPr>
          <a:xfrm>
            <a:off x="203200" y="6223777"/>
            <a:ext cx="569976" cy="561309"/>
            <a:chOff x="4586514" y="2554514"/>
            <a:chExt cx="569976" cy="561309"/>
          </a:xfrm>
        </p:grpSpPr>
        <p:sp>
          <p:nvSpPr>
            <p:cNvPr id="29" name="Rectangle 28"/>
            <p:cNvSpPr/>
            <p:nvPr/>
          </p:nvSpPr>
          <p:spPr>
            <a:xfrm>
              <a:off x="45865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48913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45865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48913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Rounded Corners 32"/>
          <p:cNvSpPr/>
          <p:nvPr/>
        </p:nvSpPr>
        <p:spPr>
          <a:xfrm>
            <a:off x="1059542" y="6245590"/>
            <a:ext cx="4599432" cy="539496"/>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p:cNvGrpSpPr/>
          <p:nvPr/>
        </p:nvGrpSpPr>
        <p:grpSpPr>
          <a:xfrm>
            <a:off x="1262744" y="6307294"/>
            <a:ext cx="370683" cy="406908"/>
            <a:chOff x="5849257" y="2133600"/>
            <a:chExt cx="542109" cy="595086"/>
          </a:xfrm>
        </p:grpSpPr>
        <p:sp>
          <p:nvSpPr>
            <p:cNvPr id="39" name="Oval 38"/>
            <p:cNvSpPr/>
            <p:nvPr/>
          </p:nvSpPr>
          <p:spPr>
            <a:xfrm>
              <a:off x="5979886" y="2133600"/>
              <a:ext cx="411480" cy="411480"/>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p:cNvCxnSpPr>
              <a:stCxn id="39" idx="3"/>
            </p:cNvCxnSpPr>
            <p:nvPr/>
          </p:nvCxnSpPr>
          <p:spPr>
            <a:xfrm flipH="1">
              <a:off x="5849257" y="2484820"/>
              <a:ext cx="190889" cy="243866"/>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4" name="Picture 43"/>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9943762" y="6182587"/>
            <a:ext cx="647337" cy="647337"/>
          </a:xfrm>
          <a:prstGeom prst="rect">
            <a:avLst/>
          </a:prstGeom>
        </p:spPr>
      </p:pic>
      <p:pic>
        <p:nvPicPr>
          <p:cNvPr id="45" name="Picture 44"/>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flipH="1">
            <a:off x="9052585" y="6210723"/>
            <a:ext cx="531250" cy="531250"/>
          </a:xfrm>
          <a:prstGeom prst="rect">
            <a:avLst/>
          </a:prstGeom>
        </p:spPr>
      </p:pic>
      <p:sp>
        <p:nvSpPr>
          <p:cNvPr id="54" name="TextBox 53"/>
          <p:cNvSpPr txBox="1"/>
          <p:nvPr/>
        </p:nvSpPr>
        <p:spPr>
          <a:xfrm>
            <a:off x="10834914" y="6182587"/>
            <a:ext cx="1698171" cy="646331"/>
          </a:xfrm>
          <a:prstGeom prst="rect">
            <a:avLst/>
          </a:prstGeom>
          <a:noFill/>
        </p:spPr>
        <p:txBody>
          <a:bodyPr wrap="square" rtlCol="0">
            <a:spAutoFit/>
          </a:bodyPr>
          <a:lstStyle/>
          <a:p>
            <a:r>
              <a:rPr lang="en-US">
                <a:solidFill>
                  <a:srgbClr val="A8D7D9"/>
                </a:solidFill>
                <a:latin typeface="Century Gothic" panose="020B0502020202020204" pitchFamily="34" charset="0"/>
              </a:rPr>
              <a:t>7:00 </a:t>
            </a:r>
            <a:r>
              <a:rPr lang="en-US" dirty="0">
                <a:solidFill>
                  <a:srgbClr val="A8D7D9"/>
                </a:solidFill>
                <a:latin typeface="Century Gothic" panose="020B0502020202020204" pitchFamily="34" charset="0"/>
              </a:rPr>
              <a:t>AM</a:t>
            </a:r>
          </a:p>
          <a:p>
            <a:r>
              <a:rPr lang="en-US">
                <a:solidFill>
                  <a:srgbClr val="A8D7D9"/>
                </a:solidFill>
                <a:latin typeface="Century Gothic" panose="020B0502020202020204" pitchFamily="34" charset="0"/>
              </a:rPr>
              <a:t>6/12/2024</a:t>
            </a:r>
            <a:endParaRPr lang="en-US" dirty="0">
              <a:solidFill>
                <a:srgbClr val="A8D7D9"/>
              </a:solidFill>
              <a:latin typeface="Century Gothic" panose="020B0502020202020204" pitchFamily="34" charset="0"/>
            </a:endParaRPr>
          </a:p>
        </p:txBody>
      </p:sp>
      <p:sp>
        <p:nvSpPr>
          <p:cNvPr id="3" name="TextBox 22"/>
          <p:cNvSpPr txBox="1"/>
          <p:nvPr/>
        </p:nvSpPr>
        <p:spPr>
          <a:xfrm>
            <a:off x="1633220" y="6311900"/>
            <a:ext cx="4431030" cy="429895"/>
          </a:xfrm>
          <a:prstGeom prst="rect">
            <a:avLst/>
          </a:prstGeom>
          <a:noFill/>
        </p:spPr>
        <p:txBody>
          <a:bodyPr wrap="square" rtlCol="0">
            <a:spAutoFit/>
          </a:bodyPr>
          <a:lstStyle/>
          <a:p>
            <a:r>
              <a:rPr lang="en-US" sz="2200" b="1" dirty="0">
                <a:latin typeface="Courier New" panose="02070309020205020404" pitchFamily="49" charset="0"/>
                <a:cs typeface="Courier New" panose="02070309020205020404" pitchFamily="49" charset="0"/>
              </a:rPr>
              <a:t>WEBSITE TRA CUU SAO KE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anim calcmode="lin" valueType="num">
                                      <p:cBhvr>
                                        <p:cTn id="18" dur="500" fill="hold"/>
                                        <p:tgtEl>
                                          <p:spTgt spid="20"/>
                                        </p:tgtEl>
                                        <p:attrNameLst>
                                          <p:attrName>ppt_x</p:attrName>
                                        </p:attrNameLst>
                                      </p:cBhvr>
                                      <p:tavLst>
                                        <p:tav tm="0">
                                          <p:val>
                                            <p:strVal val="#ppt_x"/>
                                          </p:val>
                                        </p:tav>
                                        <p:tav tm="100000">
                                          <p:val>
                                            <p:strVal val="#ppt_x"/>
                                          </p:val>
                                        </p:tav>
                                      </p:tavLst>
                                    </p:anim>
                                    <p:anim calcmode="lin" valueType="num">
                                      <p:cBhvr>
                                        <p:cTn id="19" dur="5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anim calcmode="lin" valueType="num">
                                      <p:cBhvr>
                                        <p:cTn id="23" dur="500" fill="hold"/>
                                        <p:tgtEl>
                                          <p:spTgt spid="21"/>
                                        </p:tgtEl>
                                        <p:attrNameLst>
                                          <p:attrName>ppt_x</p:attrName>
                                        </p:attrNameLst>
                                      </p:cBhvr>
                                      <p:tavLst>
                                        <p:tav tm="0">
                                          <p:val>
                                            <p:strVal val="#ppt_x"/>
                                          </p:val>
                                        </p:tav>
                                        <p:tav tm="100000">
                                          <p:val>
                                            <p:strVal val="#ppt_x"/>
                                          </p:val>
                                        </p:tav>
                                      </p:tavLst>
                                    </p:anim>
                                    <p:anim calcmode="lin" valueType="num">
                                      <p:cBhvr>
                                        <p:cTn id="24" dur="5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anim calcmode="lin" valueType="num">
                                      <p:cBhvr>
                                        <p:cTn id="28" dur="500" fill="hold"/>
                                        <p:tgtEl>
                                          <p:spTgt spid="40"/>
                                        </p:tgtEl>
                                        <p:attrNameLst>
                                          <p:attrName>ppt_x</p:attrName>
                                        </p:attrNameLst>
                                      </p:cBhvr>
                                      <p:tavLst>
                                        <p:tav tm="0">
                                          <p:val>
                                            <p:strVal val="#ppt_x"/>
                                          </p:val>
                                        </p:tav>
                                        <p:tav tm="100000">
                                          <p:val>
                                            <p:strVal val="#ppt_x"/>
                                          </p:val>
                                        </p:tav>
                                      </p:tavLst>
                                    </p:anim>
                                    <p:anim calcmode="lin" valueType="num">
                                      <p:cBhvr>
                                        <p:cTn id="29" dur="500" fill="hold"/>
                                        <p:tgtEl>
                                          <p:spTgt spid="4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anim calcmode="lin" valueType="num">
                                      <p:cBhvr>
                                        <p:cTn id="33" dur="500" fill="hold"/>
                                        <p:tgtEl>
                                          <p:spTgt spid="42"/>
                                        </p:tgtEl>
                                        <p:attrNameLst>
                                          <p:attrName>ppt_x</p:attrName>
                                        </p:attrNameLst>
                                      </p:cBhvr>
                                      <p:tavLst>
                                        <p:tav tm="0">
                                          <p:val>
                                            <p:strVal val="#ppt_x"/>
                                          </p:val>
                                        </p:tav>
                                        <p:tav tm="100000">
                                          <p:val>
                                            <p:strVal val="#ppt_x"/>
                                          </p:val>
                                        </p:tav>
                                      </p:tavLst>
                                    </p:anim>
                                    <p:anim calcmode="lin" valueType="num">
                                      <p:cBhvr>
                                        <p:cTn id="34" dur="500" fill="hold"/>
                                        <p:tgtEl>
                                          <p:spTgt spid="4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anim calcmode="lin" valueType="num">
                                      <p:cBhvr>
                                        <p:cTn id="38" dur="500" fill="hold"/>
                                        <p:tgtEl>
                                          <p:spTgt spid="22"/>
                                        </p:tgtEl>
                                        <p:attrNameLst>
                                          <p:attrName>ppt_x</p:attrName>
                                        </p:attrNameLst>
                                      </p:cBhvr>
                                      <p:tavLst>
                                        <p:tav tm="0">
                                          <p:val>
                                            <p:strVal val="#ppt_x"/>
                                          </p:val>
                                        </p:tav>
                                        <p:tav tm="100000">
                                          <p:val>
                                            <p:strVal val="#ppt_x"/>
                                          </p:val>
                                        </p:tav>
                                      </p:tavLst>
                                    </p:anim>
                                    <p:anim calcmode="lin" valueType="num">
                                      <p:cBhvr>
                                        <p:cTn id="39" dur="500" fill="hold"/>
                                        <p:tgtEl>
                                          <p:spTgt spid="2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anim calcmode="lin" valueType="num">
                                      <p:cBhvr>
                                        <p:cTn id="43" dur="500" fill="hold"/>
                                        <p:tgtEl>
                                          <p:spTgt spid="23"/>
                                        </p:tgtEl>
                                        <p:attrNameLst>
                                          <p:attrName>ppt_x</p:attrName>
                                        </p:attrNameLst>
                                      </p:cBhvr>
                                      <p:tavLst>
                                        <p:tav tm="0">
                                          <p:val>
                                            <p:strVal val="#ppt_x"/>
                                          </p:val>
                                        </p:tav>
                                        <p:tav tm="100000">
                                          <p:val>
                                            <p:strVal val="#ppt_x"/>
                                          </p:val>
                                        </p:tav>
                                      </p:tavLst>
                                    </p:anim>
                                    <p:anim calcmode="lin" valueType="num">
                                      <p:cBhvr>
                                        <p:cTn id="4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P spid="21" grpId="0" animBg="1"/>
      <p:bldP spid="40" grpId="0" animBg="1"/>
      <p:bldP spid="42" grpId="0" animBg="1"/>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9C2B1"/>
        </a:solidFill>
        <a:effectLst/>
      </p:bgPr>
    </p:bg>
    <p:spTree>
      <p:nvGrpSpPr>
        <p:cNvPr id="1" name=""/>
        <p:cNvGrpSpPr/>
        <p:nvPr/>
      </p:nvGrpSpPr>
      <p:grpSpPr>
        <a:xfrm>
          <a:off x="0" y="0"/>
          <a:ext cx="0" cy="0"/>
          <a:chOff x="0" y="0"/>
          <a:chExt cx="0" cy="0"/>
        </a:xfrm>
      </p:grpSpPr>
      <p:sp>
        <p:nvSpPr>
          <p:cNvPr id="51" name="Flowchart: Document 1"/>
          <p:cNvSpPr/>
          <p:nvPr/>
        </p:nvSpPr>
        <p:spPr>
          <a:xfrm flipH="1">
            <a:off x="0" y="0"/>
            <a:ext cx="12192000" cy="153851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0868"/>
              <a:gd name="connsiteX1-3" fmla="*/ 21600 w 21600"/>
              <a:gd name="connsiteY1-4" fmla="*/ 0 h 20868"/>
              <a:gd name="connsiteX2-5" fmla="*/ 21600 w 21600"/>
              <a:gd name="connsiteY2-6" fmla="*/ 17322 h 20868"/>
              <a:gd name="connsiteX3-7" fmla="*/ 13061 w 21600"/>
              <a:gd name="connsiteY3-8" fmla="*/ 13920 h 20868"/>
              <a:gd name="connsiteX4-9" fmla="*/ 0 w 21600"/>
              <a:gd name="connsiteY4-10" fmla="*/ 20172 h 20868"/>
              <a:gd name="connsiteX5" fmla="*/ 0 w 21600"/>
              <a:gd name="connsiteY5" fmla="*/ 0 h 208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1600" h="20868">
                <a:moveTo>
                  <a:pt x="0" y="0"/>
                </a:moveTo>
                <a:lnTo>
                  <a:pt x="21600" y="0"/>
                </a:lnTo>
                <a:lnTo>
                  <a:pt x="21600" y="17322"/>
                </a:lnTo>
                <a:cubicBezTo>
                  <a:pt x="19913" y="20549"/>
                  <a:pt x="16661" y="13445"/>
                  <a:pt x="13061" y="13920"/>
                </a:cubicBezTo>
                <a:cubicBezTo>
                  <a:pt x="9461" y="14395"/>
                  <a:pt x="1913" y="23399"/>
                  <a:pt x="0" y="20172"/>
                </a:cubicBezTo>
                <a:lnTo>
                  <a:pt x="0" y="0"/>
                </a:lnTo>
                <a:close/>
              </a:path>
            </a:pathLst>
          </a:custGeom>
          <a:solidFill>
            <a:srgbClr val="3C79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1965699" y="130861"/>
            <a:ext cx="9637776" cy="5897880"/>
          </a:xfrm>
          <a:prstGeom prst="rect">
            <a:avLst/>
          </a:prstGeom>
          <a:solidFill>
            <a:srgbClr val="A8D7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p:cNvCxnSpPr/>
          <p:nvPr/>
        </p:nvCxnSpPr>
        <p:spPr>
          <a:xfrm>
            <a:off x="1984749" y="902895"/>
            <a:ext cx="9601200" cy="0"/>
          </a:xfrm>
          <a:prstGeom prst="line">
            <a:avLst/>
          </a:prstGeom>
          <a:ln w="38100">
            <a:solidFill>
              <a:srgbClr val="3C7973"/>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p:cNvSpPr/>
          <p:nvPr/>
        </p:nvSpPr>
        <p:spPr>
          <a:xfrm>
            <a:off x="2241457" y="209358"/>
            <a:ext cx="3473991" cy="574462"/>
          </a:xfrm>
          <a:prstGeom prst="roundRect">
            <a:avLst/>
          </a:prstGeom>
          <a:solidFill>
            <a:srgbClr val="4D7F8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Courier New" panose="02070309020205020404" pitchFamily="49" charset="0"/>
                <a:cs typeface="Courier New" panose="02070309020205020404" pitchFamily="49" charset="0"/>
              </a:rPr>
              <a:t>MỤC TIÊU</a:t>
            </a:r>
            <a:endParaRPr lang="en-US" sz="2800" b="1" dirty="0">
              <a:latin typeface="Courier New" panose="02070309020205020404" pitchFamily="49" charset="0"/>
              <a:cs typeface="Courier New" panose="02070309020205020404" pitchFamily="49" charset="0"/>
            </a:endParaRPr>
          </a:p>
        </p:txBody>
      </p:sp>
      <p:sp>
        <p:nvSpPr>
          <p:cNvPr id="21" name="Oval 20"/>
          <p:cNvSpPr/>
          <p:nvPr/>
        </p:nvSpPr>
        <p:spPr>
          <a:xfrm>
            <a:off x="9022002" y="258560"/>
            <a:ext cx="402336" cy="40233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9680189" y="268658"/>
            <a:ext cx="402336" cy="4023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10338376" y="268658"/>
            <a:ext cx="402336" cy="40233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11038671" y="104192"/>
            <a:ext cx="816935" cy="646331"/>
          </a:xfrm>
          <a:prstGeom prst="rect">
            <a:avLst/>
          </a:prstGeom>
          <a:noFill/>
        </p:spPr>
        <p:txBody>
          <a:bodyPr wrap="square" rtlCol="0">
            <a:spAutoFit/>
          </a:bodyPr>
          <a:lstStyle/>
          <a:p>
            <a:r>
              <a:rPr lang="en-US" sz="3600" dirty="0">
                <a:solidFill>
                  <a:srgbClr val="3C7973"/>
                </a:solidFill>
                <a:latin typeface="Arial" panose="020B0604020202020204" pitchFamily="34" charset="0"/>
                <a:cs typeface="Arial" panose="020B0604020202020204" pitchFamily="34" charset="0"/>
              </a:rPr>
              <a:t>x</a:t>
            </a:r>
            <a:endParaRPr lang="en-US" sz="2800" dirty="0">
              <a:solidFill>
                <a:srgbClr val="3C7973"/>
              </a:solidFill>
              <a:latin typeface="Arial" panose="020B0604020202020204" pitchFamily="34" charset="0"/>
              <a:cs typeface="Arial" panose="020B0604020202020204" pitchFamily="34" charset="0"/>
            </a:endParaRPr>
          </a:p>
        </p:txBody>
      </p:sp>
      <p:sp>
        <p:nvSpPr>
          <p:cNvPr id="23" name="TextBox 22"/>
          <p:cNvSpPr txBox="1"/>
          <p:nvPr/>
        </p:nvSpPr>
        <p:spPr>
          <a:xfrm>
            <a:off x="5870011" y="997648"/>
            <a:ext cx="5517232" cy="4532459"/>
          </a:xfrm>
          <a:prstGeom prst="rect">
            <a:avLst/>
          </a:prstGeom>
          <a:noFill/>
        </p:spPr>
        <p:txBody>
          <a:bodyPr wrap="square" rtlCol="0">
            <a:spAutoFit/>
          </a:bodyPr>
          <a:lstStyle/>
          <a:p>
            <a:pPr algn="just" fontAlgn="base">
              <a:lnSpc>
                <a:spcPct val="120000"/>
              </a:lnSpc>
              <a:spcAft>
                <a:spcPts val="600"/>
              </a:spcAft>
            </a:pPr>
            <a:r>
              <a:rPr lang="en-US" sz="1700" b="1" spc="-150" dirty="0">
                <a:latin typeface="Cascadia Mono" panose="020B0609020000020004" pitchFamily="49" charset="0"/>
                <a:cs typeface="Cascadia Mono" panose="020B0609020000020004" pitchFamily="49" charset="0"/>
              </a:rPr>
              <a:t>- </a:t>
            </a:r>
            <a:r>
              <a:rPr lang="vi-VN" sz="1700" b="1" spc="-150" dirty="0">
                <a:latin typeface="Cascadia Mono" panose="020B0609020000020004" pitchFamily="49" charset="0"/>
                <a:cs typeface="Cascadia Mono" panose="020B0609020000020004" pitchFamily="49" charset="0"/>
              </a:rPr>
              <a:t>Mục tiêu: </a:t>
            </a:r>
            <a:r>
              <a:rPr lang="vi-VN" sz="1700" spc="-150" dirty="0">
                <a:latin typeface="Cascadia Mono" panose="020B0609020000020004" pitchFamily="49" charset="0"/>
                <a:cs typeface="Cascadia Mono" panose="020B0609020000020004" pitchFamily="49" charset="0"/>
              </a:rPr>
              <a:t>Trang web hướng tới việc tăng cường tính minh bạch, thuận tiện và chính xác trong việc quản lí thông tin sao kê, đồng thời giúp các cá nhân, tổ chức có thể dễ dàng kiểm tra giao dịch của mình mà không cần phải truy cập trực tiếp ngân hàng.</a:t>
            </a:r>
            <a:endParaRPr lang="en-US" sz="1700" spc="-150" dirty="0">
              <a:latin typeface="Cascadia Mono" panose="020B0609020000020004" pitchFamily="49" charset="0"/>
              <a:cs typeface="Cascadia Mono" panose="020B0609020000020004" pitchFamily="49" charset="0"/>
            </a:endParaRPr>
          </a:p>
          <a:p>
            <a:pPr algn="just" fontAlgn="base">
              <a:lnSpc>
                <a:spcPct val="120000"/>
              </a:lnSpc>
              <a:spcAft>
                <a:spcPts val="600"/>
              </a:spcAft>
            </a:pPr>
            <a:r>
              <a:rPr lang="en-US" sz="1700" b="1" spc="-150" dirty="0">
                <a:latin typeface="Cascadia Mono" panose="020B0609020000020004" pitchFamily="49" charset="0"/>
                <a:cs typeface="Cascadia Mono" panose="020B0609020000020004" pitchFamily="49" charset="0"/>
              </a:rPr>
              <a:t>- </a:t>
            </a:r>
            <a:r>
              <a:rPr lang="vi-VN" sz="1700" b="1" spc="-150" dirty="0">
                <a:latin typeface="Cascadia Mono" panose="020B0609020000020004" pitchFamily="49" charset="0"/>
                <a:cs typeface="Cascadia Mono" panose="020B0609020000020004" pitchFamily="49" charset="0"/>
              </a:rPr>
              <a:t>Công nghệ sử dụng: </a:t>
            </a:r>
            <a:r>
              <a:rPr lang="vi-VN" sz="1700" spc="-150" dirty="0">
                <a:latin typeface="Cascadia Mono" panose="020B0609020000020004" pitchFamily="49" charset="0"/>
                <a:cs typeface="Cascadia Mono" panose="020B0609020000020004" pitchFamily="49" charset="0"/>
              </a:rPr>
              <a:t>Trang web sử dụng những thành phần cơ bản để xây dựng</a:t>
            </a:r>
            <a:r>
              <a:rPr lang="en-US" sz="1700" spc="-150" dirty="0">
                <a:latin typeface="Cascadia Mono" panose="020B0609020000020004" pitchFamily="49" charset="0"/>
                <a:cs typeface="Cascadia Mono" panose="020B0609020000020004" pitchFamily="49" charset="0"/>
              </a:rPr>
              <a:t> </a:t>
            </a:r>
            <a:r>
              <a:rPr lang="vi-VN" sz="1700" spc="-150" dirty="0">
                <a:latin typeface="Cascadia Mono" panose="020B0609020000020004" pitchFamily="49" charset="0"/>
                <a:cs typeface="Cascadia Mono" panose="020B0609020000020004" pitchFamily="49" charset="0"/>
              </a:rPr>
              <a:t>một trang web</a:t>
            </a:r>
            <a:r>
              <a:rPr lang="en-US" sz="1700" spc="-150" dirty="0">
                <a:latin typeface="Cascadia Mono" panose="020B0609020000020004" pitchFamily="49" charset="0"/>
                <a:cs typeface="Cascadia Mono" panose="020B0609020000020004" pitchFamily="49" charset="0"/>
              </a:rPr>
              <a:t>.</a:t>
            </a:r>
          </a:p>
          <a:p>
            <a:pPr algn="just" fontAlgn="base">
              <a:lnSpc>
                <a:spcPct val="120000"/>
              </a:lnSpc>
              <a:spcAft>
                <a:spcPts val="600"/>
              </a:spcAft>
            </a:pPr>
            <a:r>
              <a:rPr lang="en-US" sz="1700" b="1" spc="-150" dirty="0">
                <a:latin typeface="Cascadia Mono" panose="020B0609020000020004" pitchFamily="49" charset="0"/>
                <a:cs typeface="Cascadia Mono" panose="020B0609020000020004" pitchFamily="49" charset="0"/>
              </a:rPr>
              <a:t>+ </a:t>
            </a:r>
            <a:r>
              <a:rPr lang="vi-VN" sz="1700" b="1" spc="-150" dirty="0">
                <a:latin typeface="Cascadia Mono" panose="020B0609020000020004" pitchFamily="49" charset="0"/>
                <a:cs typeface="Cascadia Mono" panose="020B0609020000020004" pitchFamily="49" charset="0"/>
              </a:rPr>
              <a:t>Frontend: </a:t>
            </a:r>
            <a:r>
              <a:rPr lang="vi-VN" sz="1700" spc="-150" dirty="0">
                <a:latin typeface="Cascadia Mono" panose="020B0609020000020004" pitchFamily="49" charset="0"/>
                <a:cs typeface="Cascadia Mono" panose="020B0609020000020004" pitchFamily="49" charset="0"/>
              </a:rPr>
              <a:t>Ngôn ngữ sử dụng là HTML, CSS và JavaScript</a:t>
            </a:r>
            <a:r>
              <a:rPr lang="en-US" sz="1700" spc="-150" dirty="0">
                <a:latin typeface="Cascadia Mono" panose="020B0609020000020004" pitchFamily="49" charset="0"/>
                <a:cs typeface="Cascadia Mono" panose="020B0609020000020004" pitchFamily="49" charset="0"/>
              </a:rPr>
              <a:t>.</a:t>
            </a:r>
          </a:p>
          <a:p>
            <a:pPr algn="just" fontAlgn="base">
              <a:lnSpc>
                <a:spcPct val="120000"/>
              </a:lnSpc>
              <a:spcAft>
                <a:spcPts val="600"/>
              </a:spcAft>
            </a:pPr>
            <a:r>
              <a:rPr lang="en-US" sz="1700" b="1" spc="-150" dirty="0">
                <a:latin typeface="Cascadia Mono" panose="020B0609020000020004" pitchFamily="49" charset="0"/>
                <a:cs typeface="Cascadia Mono" panose="020B0609020000020004" pitchFamily="49" charset="0"/>
              </a:rPr>
              <a:t>+ </a:t>
            </a:r>
            <a:r>
              <a:rPr lang="vi-VN" sz="1700" b="1" spc="-150" dirty="0">
                <a:latin typeface="Cascadia Mono" panose="020B0609020000020004" pitchFamily="49" charset="0"/>
                <a:cs typeface="Cascadia Mono" panose="020B0609020000020004" pitchFamily="49" charset="0"/>
              </a:rPr>
              <a:t>Backend: </a:t>
            </a:r>
            <a:r>
              <a:rPr lang="vi-VN" sz="1700" spc="-150" dirty="0">
                <a:latin typeface="Cascadia Mono" panose="020B0609020000020004" pitchFamily="49" charset="0"/>
                <a:cs typeface="Cascadia Mono" panose="020B0609020000020004" pitchFamily="49" charset="0"/>
              </a:rPr>
              <a:t>Ngôn ngữ sử dụng là Node.js</a:t>
            </a:r>
            <a:r>
              <a:rPr lang="en-US" sz="1700" spc="-150" dirty="0">
                <a:latin typeface="Cascadia Mono" panose="020B0609020000020004" pitchFamily="49" charset="0"/>
                <a:cs typeface="Cascadia Mono" panose="020B0609020000020004" pitchFamily="49" charset="0"/>
              </a:rPr>
              <a:t>.</a:t>
            </a:r>
          </a:p>
          <a:p>
            <a:pPr algn="just" fontAlgn="base">
              <a:lnSpc>
                <a:spcPct val="120000"/>
              </a:lnSpc>
              <a:spcAft>
                <a:spcPts val="600"/>
              </a:spcAft>
            </a:pPr>
            <a:r>
              <a:rPr lang="en-US" sz="1700" b="1" spc="-150" dirty="0">
                <a:latin typeface="Cascadia Mono" panose="020B0609020000020004" pitchFamily="49" charset="0"/>
                <a:cs typeface="Cascadia Mono" panose="020B0609020000020004" pitchFamily="49" charset="0"/>
              </a:rPr>
              <a:t>+ </a:t>
            </a:r>
            <a:r>
              <a:rPr lang="vi-VN" sz="1700" b="1" spc="-150" dirty="0">
                <a:latin typeface="Cascadia Mono" panose="020B0609020000020004" pitchFamily="49" charset="0"/>
                <a:cs typeface="Cascadia Mono" panose="020B0609020000020004" pitchFamily="49" charset="0"/>
              </a:rPr>
              <a:t>Module sử dụng</a:t>
            </a:r>
            <a:r>
              <a:rPr lang="en-US" sz="1700" b="1" spc="-150" dirty="0">
                <a:latin typeface="Cascadia Mono" panose="020B0609020000020004" pitchFamily="49" charset="0"/>
                <a:cs typeface="Cascadia Mono" panose="020B0609020000020004" pitchFamily="49" charset="0"/>
              </a:rPr>
              <a:t>:</a:t>
            </a:r>
            <a:r>
              <a:rPr lang="vi-VN" sz="1700" b="1" spc="-150" dirty="0">
                <a:latin typeface="Cascadia Mono" panose="020B0609020000020004" pitchFamily="49" charset="0"/>
                <a:cs typeface="Cascadia Mono" panose="020B0609020000020004" pitchFamily="49" charset="0"/>
              </a:rPr>
              <a:t> </a:t>
            </a:r>
            <a:r>
              <a:rPr lang="vi-VN" sz="1700" spc="-150" dirty="0">
                <a:latin typeface="Cascadia Mono" panose="020B0609020000020004" pitchFamily="49" charset="0"/>
                <a:cs typeface="Cascadia Mono" panose="020B0609020000020004" pitchFamily="49" charset="0"/>
              </a:rPr>
              <a:t>express.js, node-cache, ...</a:t>
            </a:r>
            <a:endParaRPr lang="en-US" sz="1700" spc="-150" dirty="0">
              <a:latin typeface="Cascadia Mono" panose="020B0609020000020004" pitchFamily="49" charset="0"/>
              <a:cs typeface="Cascadia Mono" panose="020B0609020000020004" pitchFamily="49" charset="0"/>
            </a:endParaRPr>
          </a:p>
          <a:p>
            <a:pPr algn="just" fontAlgn="base">
              <a:lnSpc>
                <a:spcPct val="120000"/>
              </a:lnSpc>
            </a:pPr>
            <a:r>
              <a:rPr lang="en-US" sz="1700" b="1" spc="-150" dirty="0">
                <a:latin typeface="Cascadia Mono" panose="020B0609020000020004" pitchFamily="49" charset="0"/>
                <a:cs typeface="Cascadia Mono" panose="020B0609020000020004" pitchFamily="49" charset="0"/>
              </a:rPr>
              <a:t>+ </a:t>
            </a:r>
            <a:r>
              <a:rPr lang="vi-VN" sz="1700" b="1" spc="-150" dirty="0">
                <a:latin typeface="Cascadia Mono" panose="020B0609020000020004" pitchFamily="49" charset="0"/>
                <a:cs typeface="Cascadia Mono" panose="020B0609020000020004" pitchFamily="49" charset="0"/>
              </a:rPr>
              <a:t>Công cụ phát triển: </a:t>
            </a:r>
            <a:r>
              <a:rPr lang="vi-VN" sz="1700" spc="-150" dirty="0">
                <a:latin typeface="Cascadia Mono" panose="020B0609020000020004" pitchFamily="49" charset="0"/>
                <a:cs typeface="Cascadia Mono" panose="020B0609020000020004" pitchFamily="49" charset="0"/>
              </a:rPr>
              <a:t>Visual Studio Code, Github.</a:t>
            </a:r>
          </a:p>
        </p:txBody>
      </p:sp>
      <p:sp>
        <p:nvSpPr>
          <p:cNvPr id="38" name="Oval 37"/>
          <p:cNvSpPr/>
          <p:nvPr/>
        </p:nvSpPr>
        <p:spPr>
          <a:xfrm>
            <a:off x="2286448" y="1513356"/>
            <a:ext cx="3429000" cy="3429000"/>
          </a:xfrm>
          <a:prstGeom prst="ellipse">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a:off x="2400748" y="1627656"/>
            <a:ext cx="3200400" cy="3200400"/>
          </a:xfrm>
          <a:prstGeom prst="ellipse">
            <a:avLst/>
          </a:prstGeom>
          <a:solidFill>
            <a:srgbClr val="89C2B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2515048" y="1741956"/>
            <a:ext cx="2971800" cy="2971800"/>
          </a:xfrm>
          <a:prstGeom prst="ellipse">
            <a:avLst/>
          </a:prstGeom>
          <a:solidFill>
            <a:srgbClr val="A8D7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2400750" y="1627658"/>
            <a:ext cx="3200398" cy="3200396"/>
          </a:xfrm>
          <a:prstGeom prst="rect">
            <a:avLst/>
          </a:prstGeom>
        </p:spPr>
      </p:pic>
      <p:pic>
        <p:nvPicPr>
          <p:cNvPr id="44" name="Picture 43">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376" y="401745"/>
            <a:ext cx="816935" cy="865707"/>
          </a:xfrm>
          <a:prstGeom prst="rect">
            <a:avLst/>
          </a:prstGeom>
        </p:spPr>
      </p:pic>
      <p:pic>
        <p:nvPicPr>
          <p:cNvPr id="45" name="Picture 44">
            <a:hlinkClick r:id="rId5"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376" y="1892943"/>
            <a:ext cx="816935" cy="865707"/>
          </a:xfrm>
          <a:prstGeom prst="rect">
            <a:avLst/>
          </a:prstGeom>
        </p:spPr>
      </p:pic>
      <p:pic>
        <p:nvPicPr>
          <p:cNvPr id="49" name="Picture 48">
            <a:hlinkClick r:id="rId6"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376" y="3300952"/>
            <a:ext cx="816935" cy="865707"/>
          </a:xfrm>
          <a:prstGeom prst="rect">
            <a:avLst/>
          </a:prstGeom>
        </p:spPr>
      </p:pic>
      <p:pic>
        <p:nvPicPr>
          <p:cNvPr id="50" name="Picture 49">
            <a:hlinkClick r:id="rId7"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376" y="4708961"/>
            <a:ext cx="816935" cy="865707"/>
          </a:xfrm>
          <a:prstGeom prst="rect">
            <a:avLst/>
          </a:prstGeom>
        </p:spPr>
      </p:pic>
      <p:sp>
        <p:nvSpPr>
          <p:cNvPr id="3" name="TextBox 2"/>
          <p:cNvSpPr txBox="1"/>
          <p:nvPr/>
        </p:nvSpPr>
        <p:spPr>
          <a:xfrm>
            <a:off x="134899" y="1299871"/>
            <a:ext cx="1593949"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Giới thiệu</a:t>
            </a:r>
            <a:endParaRPr lang="en-US" b="1" dirty="0">
              <a:latin typeface="Courier New" panose="02070309020205020404" pitchFamily="49" charset="0"/>
              <a:cs typeface="Courier New" panose="02070309020205020404" pitchFamily="49" charset="0"/>
            </a:endParaRPr>
          </a:p>
        </p:txBody>
      </p:sp>
      <p:sp>
        <p:nvSpPr>
          <p:cNvPr id="4" name="TextBox 3"/>
          <p:cNvSpPr txBox="1"/>
          <p:nvPr/>
        </p:nvSpPr>
        <p:spPr>
          <a:xfrm>
            <a:off x="272157" y="2731542"/>
            <a:ext cx="1319432" cy="369332"/>
          </a:xfrm>
          <a:prstGeom prst="rect">
            <a:avLst/>
          </a:prstGeom>
          <a:noFill/>
        </p:spPr>
        <p:txBody>
          <a:bodyPr wrap="square" rtlCol="0">
            <a:spAutoFit/>
          </a:bodyPr>
          <a:lstStyle/>
          <a:p>
            <a:r>
              <a:rPr lang="en-US" b="1">
                <a:solidFill>
                  <a:schemeClr val="bg1"/>
                </a:solidFill>
                <a:latin typeface="Courier New" panose="02070309020205020404" pitchFamily="49" charset="0"/>
                <a:cs typeface="Courier New" panose="02070309020205020404" pitchFamily="49" charset="0"/>
              </a:rPr>
              <a:t>Mục tiêu</a:t>
            </a:r>
            <a:endParaRPr lang="en-US" b="1" dirty="0">
              <a:solidFill>
                <a:schemeClr val="bg1"/>
              </a:solidFill>
              <a:latin typeface="Courier New" panose="02070309020205020404" pitchFamily="49" charset="0"/>
              <a:cs typeface="Courier New" panose="02070309020205020404" pitchFamily="49" charset="0"/>
            </a:endParaRPr>
          </a:p>
        </p:txBody>
      </p:sp>
      <p:sp>
        <p:nvSpPr>
          <p:cNvPr id="5" name="TextBox 4"/>
          <p:cNvSpPr txBox="1"/>
          <p:nvPr/>
        </p:nvSpPr>
        <p:spPr>
          <a:xfrm>
            <a:off x="-14514" y="4148305"/>
            <a:ext cx="1849285" cy="369332"/>
          </a:xfrm>
          <a:prstGeom prst="rect">
            <a:avLst/>
          </a:prstGeom>
          <a:noFill/>
        </p:spPr>
        <p:txBody>
          <a:bodyPr wrap="square" rtlCol="0">
            <a:spAutoFit/>
          </a:bodyPr>
          <a:lstStyle/>
          <a:p>
            <a:pPr algn="ctr"/>
            <a:r>
              <a:rPr lang="en-US" b="1">
                <a:latin typeface="Courier New" panose="02070309020205020404" pitchFamily="49" charset="0"/>
                <a:cs typeface="Courier New" panose="02070309020205020404" pitchFamily="49" charset="0"/>
              </a:rPr>
              <a:t>Xây dựng</a:t>
            </a:r>
            <a:endParaRPr lang="en-US" b="1" dirty="0">
              <a:latin typeface="Courier New" panose="02070309020205020404" pitchFamily="49" charset="0"/>
              <a:cs typeface="Courier New" panose="02070309020205020404" pitchFamily="49" charset="0"/>
            </a:endParaRPr>
          </a:p>
        </p:txBody>
      </p:sp>
      <p:sp>
        <p:nvSpPr>
          <p:cNvPr id="6" name="TextBox 5"/>
          <p:cNvSpPr txBox="1"/>
          <p:nvPr/>
        </p:nvSpPr>
        <p:spPr>
          <a:xfrm>
            <a:off x="-14514" y="5518318"/>
            <a:ext cx="1849285" cy="369332"/>
          </a:xfrm>
          <a:prstGeom prst="rect">
            <a:avLst/>
          </a:prstGeom>
          <a:noFill/>
        </p:spPr>
        <p:txBody>
          <a:bodyPr wrap="square" rtlCol="0">
            <a:spAutoFit/>
          </a:bodyPr>
          <a:lstStyle/>
          <a:p>
            <a:pPr algn="ctr"/>
            <a:r>
              <a:rPr lang="en-US" b="1">
                <a:latin typeface="Courier New" panose="02070309020205020404" pitchFamily="49" charset="0"/>
                <a:cs typeface="Courier New" panose="02070309020205020404" pitchFamily="49" charset="0"/>
              </a:rPr>
              <a:t>Hình ảnh</a:t>
            </a:r>
            <a:endParaRPr lang="en-US" b="1" dirty="0">
              <a:latin typeface="Courier New" panose="02070309020205020404" pitchFamily="49" charset="0"/>
              <a:cs typeface="Courier New" panose="02070309020205020404" pitchFamily="49" charset="0"/>
            </a:endParaRPr>
          </a:p>
        </p:txBody>
      </p:sp>
      <p:sp>
        <p:nvSpPr>
          <p:cNvPr id="15" name="Rectangle 14"/>
          <p:cNvSpPr/>
          <p:nvPr/>
        </p:nvSpPr>
        <p:spPr>
          <a:xfrm>
            <a:off x="0" y="6147816"/>
            <a:ext cx="12192000" cy="713232"/>
          </a:xfrm>
          <a:prstGeom prst="rect">
            <a:avLst/>
          </a:prstGeom>
          <a:solidFill>
            <a:srgbClr val="3C7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p:cNvGrpSpPr/>
          <p:nvPr/>
        </p:nvGrpSpPr>
        <p:grpSpPr>
          <a:xfrm>
            <a:off x="203200" y="6223777"/>
            <a:ext cx="569976" cy="561309"/>
            <a:chOff x="4586514" y="2554514"/>
            <a:chExt cx="569976" cy="561309"/>
          </a:xfrm>
        </p:grpSpPr>
        <p:sp>
          <p:nvSpPr>
            <p:cNvPr id="26" name="Rectangle 25"/>
            <p:cNvSpPr/>
            <p:nvPr/>
          </p:nvSpPr>
          <p:spPr>
            <a:xfrm>
              <a:off x="45865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48913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45865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48913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ectangle: Rounded Corners 29"/>
          <p:cNvSpPr/>
          <p:nvPr/>
        </p:nvSpPr>
        <p:spPr>
          <a:xfrm>
            <a:off x="1059542" y="6245590"/>
            <a:ext cx="4599432" cy="539496"/>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p:cNvGrpSpPr/>
          <p:nvPr/>
        </p:nvGrpSpPr>
        <p:grpSpPr>
          <a:xfrm>
            <a:off x="1262744" y="6307294"/>
            <a:ext cx="370683" cy="406908"/>
            <a:chOff x="5849257" y="2133600"/>
            <a:chExt cx="542109" cy="595086"/>
          </a:xfrm>
        </p:grpSpPr>
        <p:sp>
          <p:nvSpPr>
            <p:cNvPr id="32" name="Oval 31"/>
            <p:cNvSpPr/>
            <p:nvPr/>
          </p:nvSpPr>
          <p:spPr>
            <a:xfrm>
              <a:off x="5979886" y="2133600"/>
              <a:ext cx="411480" cy="411480"/>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p:cNvCxnSpPr>
              <a:stCxn id="32" idx="3"/>
            </p:cNvCxnSpPr>
            <p:nvPr/>
          </p:nvCxnSpPr>
          <p:spPr>
            <a:xfrm flipH="1">
              <a:off x="5849257" y="2484820"/>
              <a:ext cx="190889" cy="243866"/>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52" name="Picture 51"/>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9943762" y="6182587"/>
            <a:ext cx="647337" cy="647337"/>
          </a:xfrm>
          <a:prstGeom prst="rect">
            <a:avLst/>
          </a:prstGeom>
        </p:spPr>
      </p:pic>
      <p:pic>
        <p:nvPicPr>
          <p:cNvPr id="53" name="Picture 52"/>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flipH="1">
            <a:off x="9052585" y="6210723"/>
            <a:ext cx="531250" cy="531250"/>
          </a:xfrm>
          <a:prstGeom prst="rect">
            <a:avLst/>
          </a:prstGeom>
        </p:spPr>
      </p:pic>
      <p:sp>
        <p:nvSpPr>
          <p:cNvPr id="54" name="TextBox 53"/>
          <p:cNvSpPr txBox="1"/>
          <p:nvPr/>
        </p:nvSpPr>
        <p:spPr>
          <a:xfrm>
            <a:off x="10834914" y="6182587"/>
            <a:ext cx="1698171" cy="646331"/>
          </a:xfrm>
          <a:prstGeom prst="rect">
            <a:avLst/>
          </a:prstGeom>
          <a:noFill/>
        </p:spPr>
        <p:txBody>
          <a:bodyPr wrap="square" rtlCol="0">
            <a:spAutoFit/>
          </a:bodyPr>
          <a:lstStyle/>
          <a:p>
            <a:r>
              <a:rPr lang="en-US">
                <a:solidFill>
                  <a:srgbClr val="A8D7D9"/>
                </a:solidFill>
                <a:latin typeface="Century Gothic" panose="020B0502020202020204" pitchFamily="34" charset="0"/>
              </a:rPr>
              <a:t>7:00 </a:t>
            </a:r>
            <a:r>
              <a:rPr lang="en-US" dirty="0">
                <a:solidFill>
                  <a:srgbClr val="A8D7D9"/>
                </a:solidFill>
                <a:latin typeface="Century Gothic" panose="020B0502020202020204" pitchFamily="34" charset="0"/>
              </a:rPr>
              <a:t>AM</a:t>
            </a:r>
          </a:p>
          <a:p>
            <a:r>
              <a:rPr lang="en-US">
                <a:solidFill>
                  <a:srgbClr val="A8D7D9"/>
                </a:solidFill>
                <a:latin typeface="Century Gothic" panose="020B0502020202020204" pitchFamily="34" charset="0"/>
              </a:rPr>
              <a:t>6/12/2024</a:t>
            </a:r>
            <a:endParaRPr lang="en-US" dirty="0">
              <a:solidFill>
                <a:srgbClr val="A8D7D9"/>
              </a:solidFill>
              <a:latin typeface="Century Gothic" panose="020B0502020202020204" pitchFamily="34" charset="0"/>
            </a:endParaRPr>
          </a:p>
        </p:txBody>
      </p:sp>
      <p:sp>
        <p:nvSpPr>
          <p:cNvPr id="7" name="TextBox 22"/>
          <p:cNvSpPr txBox="1"/>
          <p:nvPr/>
        </p:nvSpPr>
        <p:spPr>
          <a:xfrm>
            <a:off x="1633220" y="6311900"/>
            <a:ext cx="4431030" cy="429895"/>
          </a:xfrm>
          <a:prstGeom prst="rect">
            <a:avLst/>
          </a:prstGeom>
          <a:noFill/>
        </p:spPr>
        <p:txBody>
          <a:bodyPr wrap="square" rtlCol="0">
            <a:spAutoFit/>
          </a:bodyPr>
          <a:lstStyle/>
          <a:p>
            <a:r>
              <a:rPr lang="en-US" sz="2200" b="1" dirty="0">
                <a:latin typeface="Courier New" panose="02070309020205020404" pitchFamily="49" charset="0"/>
                <a:cs typeface="Courier New" panose="02070309020205020404" pitchFamily="49" charset="0"/>
              </a:rPr>
              <a:t>WEBSITE TRA CUU SAO KE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anim calcmode="lin" valueType="num">
                                      <p:cBhvr>
                                        <p:cTn id="18" dur="500" fill="hold"/>
                                        <p:tgtEl>
                                          <p:spTgt spid="20"/>
                                        </p:tgtEl>
                                        <p:attrNameLst>
                                          <p:attrName>ppt_x</p:attrName>
                                        </p:attrNameLst>
                                      </p:cBhvr>
                                      <p:tavLst>
                                        <p:tav tm="0">
                                          <p:val>
                                            <p:strVal val="#ppt_x"/>
                                          </p:val>
                                        </p:tav>
                                        <p:tav tm="100000">
                                          <p:val>
                                            <p:strVal val="#ppt_x"/>
                                          </p:val>
                                        </p:tav>
                                      </p:tavLst>
                                    </p:anim>
                                    <p:anim calcmode="lin" valueType="num">
                                      <p:cBhvr>
                                        <p:cTn id="19" dur="5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anim calcmode="lin" valueType="num">
                                      <p:cBhvr>
                                        <p:cTn id="23" dur="500" fill="hold"/>
                                        <p:tgtEl>
                                          <p:spTgt spid="21"/>
                                        </p:tgtEl>
                                        <p:attrNameLst>
                                          <p:attrName>ppt_x</p:attrName>
                                        </p:attrNameLst>
                                      </p:cBhvr>
                                      <p:tavLst>
                                        <p:tav tm="0">
                                          <p:val>
                                            <p:strVal val="#ppt_x"/>
                                          </p:val>
                                        </p:tav>
                                        <p:tav tm="100000">
                                          <p:val>
                                            <p:strVal val="#ppt_x"/>
                                          </p:val>
                                        </p:tav>
                                      </p:tavLst>
                                    </p:anim>
                                    <p:anim calcmode="lin" valueType="num">
                                      <p:cBhvr>
                                        <p:cTn id="24" dur="5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anim calcmode="lin" valueType="num">
                                      <p:cBhvr>
                                        <p:cTn id="28" dur="500" fill="hold"/>
                                        <p:tgtEl>
                                          <p:spTgt spid="40"/>
                                        </p:tgtEl>
                                        <p:attrNameLst>
                                          <p:attrName>ppt_x</p:attrName>
                                        </p:attrNameLst>
                                      </p:cBhvr>
                                      <p:tavLst>
                                        <p:tav tm="0">
                                          <p:val>
                                            <p:strVal val="#ppt_x"/>
                                          </p:val>
                                        </p:tav>
                                        <p:tav tm="100000">
                                          <p:val>
                                            <p:strVal val="#ppt_x"/>
                                          </p:val>
                                        </p:tav>
                                      </p:tavLst>
                                    </p:anim>
                                    <p:anim calcmode="lin" valueType="num">
                                      <p:cBhvr>
                                        <p:cTn id="29" dur="500" fill="hold"/>
                                        <p:tgtEl>
                                          <p:spTgt spid="4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anim calcmode="lin" valueType="num">
                                      <p:cBhvr>
                                        <p:cTn id="33" dur="500" fill="hold"/>
                                        <p:tgtEl>
                                          <p:spTgt spid="42"/>
                                        </p:tgtEl>
                                        <p:attrNameLst>
                                          <p:attrName>ppt_x</p:attrName>
                                        </p:attrNameLst>
                                      </p:cBhvr>
                                      <p:tavLst>
                                        <p:tav tm="0">
                                          <p:val>
                                            <p:strVal val="#ppt_x"/>
                                          </p:val>
                                        </p:tav>
                                        <p:tav tm="100000">
                                          <p:val>
                                            <p:strVal val="#ppt_x"/>
                                          </p:val>
                                        </p:tav>
                                      </p:tavLst>
                                    </p:anim>
                                    <p:anim calcmode="lin" valueType="num">
                                      <p:cBhvr>
                                        <p:cTn id="34" dur="500" fill="hold"/>
                                        <p:tgtEl>
                                          <p:spTgt spid="4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anim calcmode="lin" valueType="num">
                                      <p:cBhvr>
                                        <p:cTn id="38" dur="500" fill="hold"/>
                                        <p:tgtEl>
                                          <p:spTgt spid="22"/>
                                        </p:tgtEl>
                                        <p:attrNameLst>
                                          <p:attrName>ppt_x</p:attrName>
                                        </p:attrNameLst>
                                      </p:cBhvr>
                                      <p:tavLst>
                                        <p:tav tm="0">
                                          <p:val>
                                            <p:strVal val="#ppt_x"/>
                                          </p:val>
                                        </p:tav>
                                        <p:tav tm="100000">
                                          <p:val>
                                            <p:strVal val="#ppt_x"/>
                                          </p:val>
                                        </p:tav>
                                      </p:tavLst>
                                    </p:anim>
                                    <p:anim calcmode="lin" valueType="num">
                                      <p:cBhvr>
                                        <p:cTn id="39" dur="500" fill="hold"/>
                                        <p:tgtEl>
                                          <p:spTgt spid="2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anim calcmode="lin" valueType="num">
                                      <p:cBhvr>
                                        <p:cTn id="43" dur="500" fill="hold"/>
                                        <p:tgtEl>
                                          <p:spTgt spid="23"/>
                                        </p:tgtEl>
                                        <p:attrNameLst>
                                          <p:attrName>ppt_x</p:attrName>
                                        </p:attrNameLst>
                                      </p:cBhvr>
                                      <p:tavLst>
                                        <p:tav tm="0">
                                          <p:val>
                                            <p:strVal val="#ppt_x"/>
                                          </p:val>
                                        </p:tav>
                                        <p:tav tm="100000">
                                          <p:val>
                                            <p:strVal val="#ppt_x"/>
                                          </p:val>
                                        </p:tav>
                                      </p:tavLst>
                                    </p:anim>
                                    <p:anim calcmode="lin" valueType="num">
                                      <p:cBhvr>
                                        <p:cTn id="44" dur="500" fill="hold"/>
                                        <p:tgtEl>
                                          <p:spTgt spid="2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anim calcmode="lin" valueType="num">
                                      <p:cBhvr>
                                        <p:cTn id="48" dur="500" fill="hold"/>
                                        <p:tgtEl>
                                          <p:spTgt spid="38"/>
                                        </p:tgtEl>
                                        <p:attrNameLst>
                                          <p:attrName>ppt_x</p:attrName>
                                        </p:attrNameLst>
                                      </p:cBhvr>
                                      <p:tavLst>
                                        <p:tav tm="0">
                                          <p:val>
                                            <p:strVal val="#ppt_x"/>
                                          </p:val>
                                        </p:tav>
                                        <p:tav tm="100000">
                                          <p:val>
                                            <p:strVal val="#ppt_x"/>
                                          </p:val>
                                        </p:tav>
                                      </p:tavLst>
                                    </p:anim>
                                    <p:anim calcmode="lin" valueType="num">
                                      <p:cBhvr>
                                        <p:cTn id="49" dur="500" fill="hold"/>
                                        <p:tgtEl>
                                          <p:spTgt spid="3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anim calcmode="lin" valueType="num">
                                      <p:cBhvr>
                                        <p:cTn id="53" dur="500" fill="hold"/>
                                        <p:tgtEl>
                                          <p:spTgt spid="39"/>
                                        </p:tgtEl>
                                        <p:attrNameLst>
                                          <p:attrName>ppt_x</p:attrName>
                                        </p:attrNameLst>
                                      </p:cBhvr>
                                      <p:tavLst>
                                        <p:tav tm="0">
                                          <p:val>
                                            <p:strVal val="#ppt_x"/>
                                          </p:val>
                                        </p:tav>
                                        <p:tav tm="100000">
                                          <p:val>
                                            <p:strVal val="#ppt_x"/>
                                          </p:val>
                                        </p:tav>
                                      </p:tavLst>
                                    </p:anim>
                                    <p:anim calcmode="lin" valueType="num">
                                      <p:cBhvr>
                                        <p:cTn id="54" dur="500" fill="hold"/>
                                        <p:tgtEl>
                                          <p:spTgt spid="3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anim calcmode="lin" valueType="num">
                                      <p:cBhvr>
                                        <p:cTn id="58" dur="500" fill="hold"/>
                                        <p:tgtEl>
                                          <p:spTgt spid="41"/>
                                        </p:tgtEl>
                                        <p:attrNameLst>
                                          <p:attrName>ppt_x</p:attrName>
                                        </p:attrNameLst>
                                      </p:cBhvr>
                                      <p:tavLst>
                                        <p:tav tm="0">
                                          <p:val>
                                            <p:strVal val="#ppt_x"/>
                                          </p:val>
                                        </p:tav>
                                        <p:tav tm="100000">
                                          <p:val>
                                            <p:strVal val="#ppt_x"/>
                                          </p:val>
                                        </p:tav>
                                      </p:tavLst>
                                    </p:anim>
                                    <p:anim calcmode="lin" valueType="num">
                                      <p:cBhvr>
                                        <p:cTn id="59" dur="500" fill="hold"/>
                                        <p:tgtEl>
                                          <p:spTgt spid="41"/>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anim calcmode="lin" valueType="num">
                                      <p:cBhvr>
                                        <p:cTn id="63" dur="500" fill="hold"/>
                                        <p:tgtEl>
                                          <p:spTgt spid="24"/>
                                        </p:tgtEl>
                                        <p:attrNameLst>
                                          <p:attrName>ppt_x</p:attrName>
                                        </p:attrNameLst>
                                      </p:cBhvr>
                                      <p:tavLst>
                                        <p:tav tm="0">
                                          <p:val>
                                            <p:strVal val="#ppt_x"/>
                                          </p:val>
                                        </p:tav>
                                        <p:tav tm="100000">
                                          <p:val>
                                            <p:strVal val="#ppt_x"/>
                                          </p:val>
                                        </p:tav>
                                      </p:tavLst>
                                    </p:anim>
                                    <p:anim calcmode="lin" valueType="num">
                                      <p:cBhvr>
                                        <p:cTn id="64"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P spid="21" grpId="0" animBg="1"/>
      <p:bldP spid="40" grpId="0" animBg="1"/>
      <p:bldP spid="42" grpId="0" animBg="1"/>
      <p:bldP spid="22" grpId="0"/>
      <p:bldP spid="23" grpId="0"/>
      <p:bldP spid="38" grpId="0" animBg="1"/>
      <p:bldP spid="39" grpId="0" animBg="1"/>
      <p:bldP spid="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9C2B1"/>
        </a:solidFill>
        <a:effectLst/>
      </p:bgPr>
    </p:bg>
    <p:spTree>
      <p:nvGrpSpPr>
        <p:cNvPr id="1" name=""/>
        <p:cNvGrpSpPr/>
        <p:nvPr/>
      </p:nvGrpSpPr>
      <p:grpSpPr>
        <a:xfrm>
          <a:off x="0" y="0"/>
          <a:ext cx="0" cy="0"/>
          <a:chOff x="0" y="0"/>
          <a:chExt cx="0" cy="0"/>
        </a:xfrm>
      </p:grpSpPr>
      <p:sp>
        <p:nvSpPr>
          <p:cNvPr id="58" name="Flowchart: Document 1"/>
          <p:cNvSpPr/>
          <p:nvPr/>
        </p:nvSpPr>
        <p:spPr>
          <a:xfrm flipH="1">
            <a:off x="0" y="0"/>
            <a:ext cx="12192000" cy="153851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0868"/>
              <a:gd name="connsiteX1-3" fmla="*/ 21600 w 21600"/>
              <a:gd name="connsiteY1-4" fmla="*/ 0 h 20868"/>
              <a:gd name="connsiteX2-5" fmla="*/ 21600 w 21600"/>
              <a:gd name="connsiteY2-6" fmla="*/ 17322 h 20868"/>
              <a:gd name="connsiteX3-7" fmla="*/ 13061 w 21600"/>
              <a:gd name="connsiteY3-8" fmla="*/ 13920 h 20868"/>
              <a:gd name="connsiteX4-9" fmla="*/ 0 w 21600"/>
              <a:gd name="connsiteY4-10" fmla="*/ 20172 h 20868"/>
              <a:gd name="connsiteX5" fmla="*/ 0 w 21600"/>
              <a:gd name="connsiteY5" fmla="*/ 0 h 208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1600" h="20868">
                <a:moveTo>
                  <a:pt x="0" y="0"/>
                </a:moveTo>
                <a:lnTo>
                  <a:pt x="21600" y="0"/>
                </a:lnTo>
                <a:lnTo>
                  <a:pt x="21600" y="17322"/>
                </a:lnTo>
                <a:cubicBezTo>
                  <a:pt x="19913" y="20549"/>
                  <a:pt x="16661" y="13445"/>
                  <a:pt x="13061" y="13920"/>
                </a:cubicBezTo>
                <a:cubicBezTo>
                  <a:pt x="9461" y="14395"/>
                  <a:pt x="1913" y="23399"/>
                  <a:pt x="0" y="20172"/>
                </a:cubicBezTo>
                <a:lnTo>
                  <a:pt x="0" y="0"/>
                </a:lnTo>
                <a:close/>
              </a:path>
            </a:pathLst>
          </a:custGeom>
          <a:solidFill>
            <a:srgbClr val="3C79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2538984" y="111151"/>
            <a:ext cx="7114032" cy="2606040"/>
          </a:xfrm>
          <a:prstGeom prst="rect">
            <a:avLst/>
          </a:prstGeom>
          <a:solidFill>
            <a:srgbClr val="A8D7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p:cNvCxnSpPr/>
          <p:nvPr/>
        </p:nvCxnSpPr>
        <p:spPr>
          <a:xfrm>
            <a:off x="2558034" y="883185"/>
            <a:ext cx="7132320" cy="0"/>
          </a:xfrm>
          <a:prstGeom prst="line">
            <a:avLst/>
          </a:prstGeom>
          <a:ln w="38100">
            <a:solidFill>
              <a:srgbClr val="3C7973"/>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p:cNvSpPr/>
          <p:nvPr/>
        </p:nvSpPr>
        <p:spPr>
          <a:xfrm>
            <a:off x="2814742" y="189648"/>
            <a:ext cx="3473991" cy="574462"/>
          </a:xfrm>
          <a:prstGeom prst="roundRect">
            <a:avLst/>
          </a:prstGeom>
          <a:solidFill>
            <a:srgbClr val="4D7F8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Courier New" panose="02070309020205020404" pitchFamily="49" charset="0"/>
                <a:cs typeface="Courier New" panose="02070309020205020404" pitchFamily="49" charset="0"/>
              </a:rPr>
              <a:t>XÂY DỰNG</a:t>
            </a:r>
            <a:endParaRPr lang="en-US" sz="2800" b="1" dirty="0">
              <a:latin typeface="Courier New" panose="02070309020205020404" pitchFamily="49" charset="0"/>
              <a:cs typeface="Courier New" panose="02070309020205020404" pitchFamily="49" charset="0"/>
            </a:endParaRPr>
          </a:p>
        </p:txBody>
      </p:sp>
      <p:sp>
        <p:nvSpPr>
          <p:cNvPr id="21" name="Oval 20"/>
          <p:cNvSpPr/>
          <p:nvPr/>
        </p:nvSpPr>
        <p:spPr>
          <a:xfrm>
            <a:off x="7118787" y="238850"/>
            <a:ext cx="402336" cy="40233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7776974" y="248948"/>
            <a:ext cx="402336" cy="4023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8435161" y="248948"/>
            <a:ext cx="402336" cy="40233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9135456" y="84482"/>
            <a:ext cx="816935" cy="646331"/>
          </a:xfrm>
          <a:prstGeom prst="rect">
            <a:avLst/>
          </a:prstGeom>
          <a:noFill/>
        </p:spPr>
        <p:txBody>
          <a:bodyPr wrap="square" rtlCol="0">
            <a:spAutoFit/>
          </a:bodyPr>
          <a:lstStyle/>
          <a:p>
            <a:r>
              <a:rPr lang="en-US" sz="3600" dirty="0">
                <a:solidFill>
                  <a:srgbClr val="3C7973"/>
                </a:solidFill>
                <a:latin typeface="Arial" panose="020B0604020202020204" pitchFamily="34" charset="0"/>
                <a:cs typeface="Arial" panose="020B0604020202020204" pitchFamily="34" charset="0"/>
              </a:rPr>
              <a:t>x</a:t>
            </a:r>
            <a:endParaRPr lang="en-US" sz="2800" dirty="0">
              <a:solidFill>
                <a:srgbClr val="3C7973"/>
              </a:solidFill>
              <a:latin typeface="Arial" panose="020B0604020202020204" pitchFamily="34" charset="0"/>
              <a:cs typeface="Arial" panose="020B0604020202020204" pitchFamily="34" charset="0"/>
            </a:endParaRPr>
          </a:p>
        </p:txBody>
      </p:sp>
      <p:sp>
        <p:nvSpPr>
          <p:cNvPr id="3" name="Rectangle: Folded Corner 2">
            <a:hlinkClick r:id="rId2" action="ppaction://hlinksldjump"/>
          </p:cNvPr>
          <p:cNvSpPr/>
          <p:nvPr/>
        </p:nvSpPr>
        <p:spPr>
          <a:xfrm flipV="1">
            <a:off x="2979842" y="1084263"/>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Folded Corner 42">
            <a:hlinkClick r:id="rId3" action="ppaction://hlinksldjump"/>
          </p:cNvPr>
          <p:cNvSpPr/>
          <p:nvPr/>
        </p:nvSpPr>
        <p:spPr>
          <a:xfrm flipV="1">
            <a:off x="4314501" y="1080864"/>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Folded Corner 43">
            <a:hlinkClick r:id="rId4" action="ppaction://hlinksldjump"/>
          </p:cNvPr>
          <p:cNvSpPr/>
          <p:nvPr/>
        </p:nvSpPr>
        <p:spPr>
          <a:xfrm flipV="1">
            <a:off x="5649161" y="1085134"/>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Folded Corner 44">
            <a:hlinkClick r:id="rId5" action="ppaction://hlinksldjump"/>
          </p:cNvPr>
          <p:cNvSpPr/>
          <p:nvPr/>
        </p:nvSpPr>
        <p:spPr>
          <a:xfrm flipV="1">
            <a:off x="6983820" y="1081735"/>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Folded Corner 48">
            <a:hlinkClick r:id="rId6" action="ppaction://hlinksldjump"/>
          </p:cNvPr>
          <p:cNvSpPr/>
          <p:nvPr/>
        </p:nvSpPr>
        <p:spPr>
          <a:xfrm flipV="1">
            <a:off x="8318479" y="1088126"/>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664699" y="2109949"/>
            <a:ext cx="1443307"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FRONTEND1</a:t>
            </a:r>
            <a:endParaRPr lang="en-US" dirty="0">
              <a:latin typeface="Courier New" panose="02070309020205020404" pitchFamily="49" charset="0"/>
              <a:cs typeface="Courier New" panose="02070309020205020404" pitchFamily="49" charset="0"/>
            </a:endParaRPr>
          </a:p>
        </p:txBody>
      </p:sp>
      <p:sp>
        <p:nvSpPr>
          <p:cNvPr id="50" name="TextBox 49"/>
          <p:cNvSpPr txBox="1"/>
          <p:nvPr/>
        </p:nvSpPr>
        <p:spPr>
          <a:xfrm>
            <a:off x="4014484" y="2109949"/>
            <a:ext cx="1443307"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FRONTEND2</a:t>
            </a:r>
            <a:endParaRPr lang="en-US" dirty="0">
              <a:latin typeface="Courier New" panose="02070309020205020404" pitchFamily="49" charset="0"/>
              <a:cs typeface="Courier New" panose="02070309020205020404" pitchFamily="49" charset="0"/>
            </a:endParaRPr>
          </a:p>
        </p:txBody>
      </p:sp>
      <p:sp>
        <p:nvSpPr>
          <p:cNvPr id="51" name="TextBox 50"/>
          <p:cNvSpPr txBox="1"/>
          <p:nvPr/>
        </p:nvSpPr>
        <p:spPr>
          <a:xfrm>
            <a:off x="5423971" y="2109949"/>
            <a:ext cx="1350858"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BACKEND1</a:t>
            </a:r>
            <a:endParaRPr lang="en-US" dirty="0">
              <a:latin typeface="Courier New" panose="02070309020205020404" pitchFamily="49" charset="0"/>
              <a:cs typeface="Courier New" panose="02070309020205020404" pitchFamily="49" charset="0"/>
            </a:endParaRPr>
          </a:p>
        </p:txBody>
      </p:sp>
      <p:sp>
        <p:nvSpPr>
          <p:cNvPr id="52" name="TextBox 51"/>
          <p:cNvSpPr txBox="1"/>
          <p:nvPr/>
        </p:nvSpPr>
        <p:spPr>
          <a:xfrm>
            <a:off x="6767824" y="2109949"/>
            <a:ext cx="1350858"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BACKEND2</a:t>
            </a:r>
            <a:endParaRPr lang="en-US" dirty="0">
              <a:latin typeface="Courier New" panose="02070309020205020404" pitchFamily="49" charset="0"/>
              <a:cs typeface="Courier New" panose="02070309020205020404" pitchFamily="49" charset="0"/>
            </a:endParaRPr>
          </a:p>
        </p:txBody>
      </p:sp>
      <p:sp>
        <p:nvSpPr>
          <p:cNvPr id="53" name="TextBox 52"/>
          <p:cNvSpPr txBox="1"/>
          <p:nvPr/>
        </p:nvSpPr>
        <p:spPr>
          <a:xfrm>
            <a:off x="8140529" y="2109949"/>
            <a:ext cx="1443306"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BACKEND3</a:t>
            </a:r>
            <a:endParaRPr lang="en-US" dirty="0">
              <a:latin typeface="Courier New" panose="02070309020205020404" pitchFamily="49" charset="0"/>
              <a:cs typeface="Courier New" panose="02070309020205020404" pitchFamily="49" charset="0"/>
            </a:endParaRPr>
          </a:p>
        </p:txBody>
      </p:sp>
      <p:pic>
        <p:nvPicPr>
          <p:cNvPr id="54" name="Picture 53">
            <a:hlinkClick r:id="rId7"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376" y="401745"/>
            <a:ext cx="816935" cy="865707"/>
          </a:xfrm>
          <a:prstGeom prst="rect">
            <a:avLst/>
          </a:prstGeom>
        </p:spPr>
      </p:pic>
      <p:pic>
        <p:nvPicPr>
          <p:cNvPr id="55" name="Picture 54">
            <a:hlinkClick r:id="rId9"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376" y="1892943"/>
            <a:ext cx="816935" cy="865707"/>
          </a:xfrm>
          <a:prstGeom prst="rect">
            <a:avLst/>
          </a:prstGeom>
        </p:spPr>
      </p:pic>
      <p:pic>
        <p:nvPicPr>
          <p:cNvPr id="56" name="Picture 55">
            <a:hlinkClick r:id="rId10"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376" y="3300952"/>
            <a:ext cx="816935" cy="865707"/>
          </a:xfrm>
          <a:prstGeom prst="rect">
            <a:avLst/>
          </a:prstGeom>
        </p:spPr>
      </p:pic>
      <p:pic>
        <p:nvPicPr>
          <p:cNvPr id="57" name="Picture 56">
            <a:hlinkClick r:id="rId11" action="ppaction://hlinksldjump"/>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376" y="4708961"/>
            <a:ext cx="816935" cy="865707"/>
          </a:xfrm>
          <a:prstGeom prst="rect">
            <a:avLst/>
          </a:prstGeom>
        </p:spPr>
      </p:pic>
      <p:sp>
        <p:nvSpPr>
          <p:cNvPr id="5" name="TextBox 4"/>
          <p:cNvSpPr txBox="1"/>
          <p:nvPr/>
        </p:nvSpPr>
        <p:spPr>
          <a:xfrm>
            <a:off x="134899" y="1299871"/>
            <a:ext cx="1593949"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Giới thiệu</a:t>
            </a:r>
            <a:endParaRPr lang="en-US" b="1" dirty="0">
              <a:latin typeface="Courier New" panose="02070309020205020404" pitchFamily="49" charset="0"/>
              <a:cs typeface="Courier New" panose="02070309020205020404" pitchFamily="49" charset="0"/>
            </a:endParaRPr>
          </a:p>
        </p:txBody>
      </p:sp>
      <p:sp>
        <p:nvSpPr>
          <p:cNvPr id="6" name="TextBox 5"/>
          <p:cNvSpPr txBox="1"/>
          <p:nvPr/>
        </p:nvSpPr>
        <p:spPr>
          <a:xfrm>
            <a:off x="272157" y="2731542"/>
            <a:ext cx="1319432"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Mục tiêu</a:t>
            </a:r>
            <a:endParaRPr lang="en-US" b="1" dirty="0">
              <a:latin typeface="Courier New" panose="02070309020205020404" pitchFamily="49" charset="0"/>
              <a:cs typeface="Courier New" panose="02070309020205020404" pitchFamily="49" charset="0"/>
            </a:endParaRPr>
          </a:p>
        </p:txBody>
      </p:sp>
      <p:sp>
        <p:nvSpPr>
          <p:cNvPr id="15" name="TextBox 14"/>
          <p:cNvSpPr txBox="1"/>
          <p:nvPr/>
        </p:nvSpPr>
        <p:spPr>
          <a:xfrm>
            <a:off x="-14514" y="4148305"/>
            <a:ext cx="1849285" cy="369332"/>
          </a:xfrm>
          <a:prstGeom prst="rect">
            <a:avLst/>
          </a:prstGeom>
          <a:noFill/>
        </p:spPr>
        <p:txBody>
          <a:bodyPr wrap="square" rtlCol="0">
            <a:spAutoFit/>
          </a:bodyPr>
          <a:lstStyle/>
          <a:p>
            <a:pPr algn="ctr"/>
            <a:r>
              <a:rPr lang="en-US" b="1">
                <a:solidFill>
                  <a:schemeClr val="bg1"/>
                </a:solidFill>
                <a:latin typeface="Courier New" panose="02070309020205020404" pitchFamily="49" charset="0"/>
                <a:cs typeface="Courier New" panose="02070309020205020404" pitchFamily="49" charset="0"/>
              </a:rPr>
              <a:t>Xây dựng</a:t>
            </a:r>
            <a:endParaRPr lang="en-US" b="1" dirty="0">
              <a:solidFill>
                <a:schemeClr val="bg1"/>
              </a:solidFill>
              <a:latin typeface="Courier New" panose="02070309020205020404" pitchFamily="49" charset="0"/>
              <a:cs typeface="Courier New" panose="02070309020205020404" pitchFamily="49" charset="0"/>
            </a:endParaRPr>
          </a:p>
        </p:txBody>
      </p:sp>
      <p:sp>
        <p:nvSpPr>
          <p:cNvPr id="23" name="TextBox 22"/>
          <p:cNvSpPr txBox="1"/>
          <p:nvPr/>
        </p:nvSpPr>
        <p:spPr>
          <a:xfrm>
            <a:off x="-14514" y="5518318"/>
            <a:ext cx="1849285" cy="369332"/>
          </a:xfrm>
          <a:prstGeom prst="rect">
            <a:avLst/>
          </a:prstGeom>
          <a:noFill/>
        </p:spPr>
        <p:txBody>
          <a:bodyPr wrap="square" rtlCol="0">
            <a:spAutoFit/>
          </a:bodyPr>
          <a:lstStyle/>
          <a:p>
            <a:pPr algn="ctr"/>
            <a:r>
              <a:rPr lang="en-US" b="1">
                <a:latin typeface="Courier New" panose="02070309020205020404" pitchFamily="49" charset="0"/>
                <a:cs typeface="Courier New" panose="02070309020205020404" pitchFamily="49" charset="0"/>
              </a:rPr>
              <a:t>Hình ảnh</a:t>
            </a:r>
            <a:endParaRPr lang="en-US" b="1" dirty="0">
              <a:latin typeface="Courier New" panose="02070309020205020404" pitchFamily="49" charset="0"/>
              <a:cs typeface="Courier New" panose="02070309020205020404" pitchFamily="49" charset="0"/>
            </a:endParaRPr>
          </a:p>
        </p:txBody>
      </p:sp>
      <p:sp>
        <p:nvSpPr>
          <p:cNvPr id="24" name="Rectangle 23"/>
          <p:cNvSpPr/>
          <p:nvPr/>
        </p:nvSpPr>
        <p:spPr>
          <a:xfrm>
            <a:off x="0" y="6147816"/>
            <a:ext cx="12192000" cy="713232"/>
          </a:xfrm>
          <a:prstGeom prst="rect">
            <a:avLst/>
          </a:prstGeom>
          <a:solidFill>
            <a:srgbClr val="3C7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p:cNvGrpSpPr/>
          <p:nvPr/>
        </p:nvGrpSpPr>
        <p:grpSpPr>
          <a:xfrm>
            <a:off x="203200" y="6223777"/>
            <a:ext cx="569976" cy="561309"/>
            <a:chOff x="4586514" y="2554514"/>
            <a:chExt cx="569976" cy="561309"/>
          </a:xfrm>
        </p:grpSpPr>
        <p:sp>
          <p:nvSpPr>
            <p:cNvPr id="26" name="Rectangle 25"/>
            <p:cNvSpPr/>
            <p:nvPr/>
          </p:nvSpPr>
          <p:spPr>
            <a:xfrm>
              <a:off x="45865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48913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45865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48913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ectangle: Rounded Corners 29"/>
          <p:cNvSpPr/>
          <p:nvPr/>
        </p:nvSpPr>
        <p:spPr>
          <a:xfrm>
            <a:off x="1059542" y="6245590"/>
            <a:ext cx="4599432" cy="539496"/>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p:cNvGrpSpPr/>
          <p:nvPr/>
        </p:nvGrpSpPr>
        <p:grpSpPr>
          <a:xfrm>
            <a:off x="1262744" y="6307294"/>
            <a:ext cx="370683" cy="406908"/>
            <a:chOff x="5849257" y="2133600"/>
            <a:chExt cx="542109" cy="595086"/>
          </a:xfrm>
        </p:grpSpPr>
        <p:sp>
          <p:nvSpPr>
            <p:cNvPr id="32" name="Oval 31"/>
            <p:cNvSpPr/>
            <p:nvPr/>
          </p:nvSpPr>
          <p:spPr>
            <a:xfrm>
              <a:off x="5979886" y="2133600"/>
              <a:ext cx="411480" cy="411480"/>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p:cNvCxnSpPr>
              <a:stCxn id="32" idx="3"/>
            </p:cNvCxnSpPr>
            <p:nvPr/>
          </p:nvCxnSpPr>
          <p:spPr>
            <a:xfrm flipH="1">
              <a:off x="5849257" y="2484820"/>
              <a:ext cx="190889" cy="243866"/>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39" name="Picture 38"/>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9943762" y="6182587"/>
            <a:ext cx="647337" cy="647337"/>
          </a:xfrm>
          <a:prstGeom prst="rect">
            <a:avLst/>
          </a:prstGeom>
        </p:spPr>
      </p:pic>
      <p:pic>
        <p:nvPicPr>
          <p:cNvPr id="41" name="Picture 40"/>
          <p:cNvPicPr>
            <a:picLocks noChangeAspect="1"/>
          </p:cNvPicPr>
          <p:nvPr/>
        </p:nvPicPr>
        <p:blipFill>
          <a:blip r:embed="rId13" cstate="print">
            <a:lum bright="70000" contrast="-70000"/>
            <a:extLst>
              <a:ext uri="{28A0092B-C50C-407E-A947-70E740481C1C}">
                <a14:useLocalDpi xmlns:a14="http://schemas.microsoft.com/office/drawing/2010/main" val="0"/>
              </a:ext>
            </a:extLst>
          </a:blip>
          <a:stretch>
            <a:fillRect/>
          </a:stretch>
        </p:blipFill>
        <p:spPr>
          <a:xfrm flipH="1">
            <a:off x="9052585" y="6210723"/>
            <a:ext cx="531250" cy="531250"/>
          </a:xfrm>
          <a:prstGeom prst="rect">
            <a:avLst/>
          </a:prstGeom>
        </p:spPr>
      </p:pic>
      <p:sp>
        <p:nvSpPr>
          <p:cNvPr id="59" name="TextBox 58"/>
          <p:cNvSpPr txBox="1"/>
          <p:nvPr/>
        </p:nvSpPr>
        <p:spPr>
          <a:xfrm>
            <a:off x="10834914" y="6182587"/>
            <a:ext cx="1698171" cy="646331"/>
          </a:xfrm>
          <a:prstGeom prst="rect">
            <a:avLst/>
          </a:prstGeom>
          <a:noFill/>
        </p:spPr>
        <p:txBody>
          <a:bodyPr wrap="square" rtlCol="0">
            <a:spAutoFit/>
          </a:bodyPr>
          <a:lstStyle/>
          <a:p>
            <a:r>
              <a:rPr lang="en-US">
                <a:solidFill>
                  <a:srgbClr val="A8D7D9"/>
                </a:solidFill>
                <a:latin typeface="Century Gothic" panose="020B0502020202020204" pitchFamily="34" charset="0"/>
              </a:rPr>
              <a:t>7:00 </a:t>
            </a:r>
            <a:r>
              <a:rPr lang="en-US" dirty="0">
                <a:solidFill>
                  <a:srgbClr val="A8D7D9"/>
                </a:solidFill>
                <a:latin typeface="Century Gothic" panose="020B0502020202020204" pitchFamily="34" charset="0"/>
              </a:rPr>
              <a:t>AM</a:t>
            </a:r>
          </a:p>
          <a:p>
            <a:r>
              <a:rPr lang="en-US">
                <a:solidFill>
                  <a:srgbClr val="A8D7D9"/>
                </a:solidFill>
                <a:latin typeface="Century Gothic" panose="020B0502020202020204" pitchFamily="34" charset="0"/>
              </a:rPr>
              <a:t>6/12/2024</a:t>
            </a:r>
            <a:endParaRPr lang="en-US" dirty="0">
              <a:solidFill>
                <a:srgbClr val="A8D7D9"/>
              </a:solidFill>
              <a:latin typeface="Century Gothic" panose="020B0502020202020204" pitchFamily="34" charset="0"/>
            </a:endParaRPr>
          </a:p>
        </p:txBody>
      </p:sp>
      <p:sp>
        <p:nvSpPr>
          <p:cNvPr id="7" name="TextBox 22"/>
          <p:cNvSpPr txBox="1"/>
          <p:nvPr/>
        </p:nvSpPr>
        <p:spPr>
          <a:xfrm>
            <a:off x="1633220" y="6311900"/>
            <a:ext cx="4431030" cy="429895"/>
          </a:xfrm>
          <a:prstGeom prst="rect">
            <a:avLst/>
          </a:prstGeom>
          <a:noFill/>
        </p:spPr>
        <p:txBody>
          <a:bodyPr wrap="square" rtlCol="0">
            <a:spAutoFit/>
          </a:bodyPr>
          <a:lstStyle/>
          <a:p>
            <a:r>
              <a:rPr lang="en-US" sz="2200" b="1" dirty="0">
                <a:latin typeface="Courier New" panose="02070309020205020404" pitchFamily="49" charset="0"/>
                <a:cs typeface="Courier New" panose="02070309020205020404" pitchFamily="49" charset="0"/>
              </a:rPr>
              <a:t>WEBSITE TRA CUU SAO KE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anim calcmode="lin" valueType="num">
                                      <p:cBhvr>
                                        <p:cTn id="18" dur="500" fill="hold"/>
                                        <p:tgtEl>
                                          <p:spTgt spid="20"/>
                                        </p:tgtEl>
                                        <p:attrNameLst>
                                          <p:attrName>ppt_x</p:attrName>
                                        </p:attrNameLst>
                                      </p:cBhvr>
                                      <p:tavLst>
                                        <p:tav tm="0">
                                          <p:val>
                                            <p:strVal val="#ppt_x"/>
                                          </p:val>
                                        </p:tav>
                                        <p:tav tm="100000">
                                          <p:val>
                                            <p:strVal val="#ppt_x"/>
                                          </p:val>
                                        </p:tav>
                                      </p:tavLst>
                                    </p:anim>
                                    <p:anim calcmode="lin" valueType="num">
                                      <p:cBhvr>
                                        <p:cTn id="19" dur="5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anim calcmode="lin" valueType="num">
                                      <p:cBhvr>
                                        <p:cTn id="23" dur="500" fill="hold"/>
                                        <p:tgtEl>
                                          <p:spTgt spid="21"/>
                                        </p:tgtEl>
                                        <p:attrNameLst>
                                          <p:attrName>ppt_x</p:attrName>
                                        </p:attrNameLst>
                                      </p:cBhvr>
                                      <p:tavLst>
                                        <p:tav tm="0">
                                          <p:val>
                                            <p:strVal val="#ppt_x"/>
                                          </p:val>
                                        </p:tav>
                                        <p:tav tm="100000">
                                          <p:val>
                                            <p:strVal val="#ppt_x"/>
                                          </p:val>
                                        </p:tav>
                                      </p:tavLst>
                                    </p:anim>
                                    <p:anim calcmode="lin" valueType="num">
                                      <p:cBhvr>
                                        <p:cTn id="24" dur="5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anim calcmode="lin" valueType="num">
                                      <p:cBhvr>
                                        <p:cTn id="28" dur="500" fill="hold"/>
                                        <p:tgtEl>
                                          <p:spTgt spid="40"/>
                                        </p:tgtEl>
                                        <p:attrNameLst>
                                          <p:attrName>ppt_x</p:attrName>
                                        </p:attrNameLst>
                                      </p:cBhvr>
                                      <p:tavLst>
                                        <p:tav tm="0">
                                          <p:val>
                                            <p:strVal val="#ppt_x"/>
                                          </p:val>
                                        </p:tav>
                                        <p:tav tm="100000">
                                          <p:val>
                                            <p:strVal val="#ppt_x"/>
                                          </p:val>
                                        </p:tav>
                                      </p:tavLst>
                                    </p:anim>
                                    <p:anim calcmode="lin" valueType="num">
                                      <p:cBhvr>
                                        <p:cTn id="29" dur="500" fill="hold"/>
                                        <p:tgtEl>
                                          <p:spTgt spid="4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anim calcmode="lin" valueType="num">
                                      <p:cBhvr>
                                        <p:cTn id="33" dur="500" fill="hold"/>
                                        <p:tgtEl>
                                          <p:spTgt spid="42"/>
                                        </p:tgtEl>
                                        <p:attrNameLst>
                                          <p:attrName>ppt_x</p:attrName>
                                        </p:attrNameLst>
                                      </p:cBhvr>
                                      <p:tavLst>
                                        <p:tav tm="0">
                                          <p:val>
                                            <p:strVal val="#ppt_x"/>
                                          </p:val>
                                        </p:tav>
                                        <p:tav tm="100000">
                                          <p:val>
                                            <p:strVal val="#ppt_x"/>
                                          </p:val>
                                        </p:tav>
                                      </p:tavLst>
                                    </p:anim>
                                    <p:anim calcmode="lin" valueType="num">
                                      <p:cBhvr>
                                        <p:cTn id="34" dur="500" fill="hold"/>
                                        <p:tgtEl>
                                          <p:spTgt spid="4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anim calcmode="lin" valueType="num">
                                      <p:cBhvr>
                                        <p:cTn id="38" dur="500" fill="hold"/>
                                        <p:tgtEl>
                                          <p:spTgt spid="22"/>
                                        </p:tgtEl>
                                        <p:attrNameLst>
                                          <p:attrName>ppt_x</p:attrName>
                                        </p:attrNameLst>
                                      </p:cBhvr>
                                      <p:tavLst>
                                        <p:tav tm="0">
                                          <p:val>
                                            <p:strVal val="#ppt_x"/>
                                          </p:val>
                                        </p:tav>
                                        <p:tav tm="100000">
                                          <p:val>
                                            <p:strVal val="#ppt_x"/>
                                          </p:val>
                                        </p:tav>
                                      </p:tavLst>
                                    </p:anim>
                                    <p:anim calcmode="lin" valueType="num">
                                      <p:cBhvr>
                                        <p:cTn id="39" dur="500" fill="hold"/>
                                        <p:tgtEl>
                                          <p:spTgt spid="2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anim calcmode="lin" valueType="num">
                                      <p:cBhvr>
                                        <p:cTn id="43" dur="500" fill="hold"/>
                                        <p:tgtEl>
                                          <p:spTgt spid="3"/>
                                        </p:tgtEl>
                                        <p:attrNameLst>
                                          <p:attrName>ppt_x</p:attrName>
                                        </p:attrNameLst>
                                      </p:cBhvr>
                                      <p:tavLst>
                                        <p:tav tm="0">
                                          <p:val>
                                            <p:strVal val="#ppt_x"/>
                                          </p:val>
                                        </p:tav>
                                        <p:tav tm="100000">
                                          <p:val>
                                            <p:strVal val="#ppt_x"/>
                                          </p:val>
                                        </p:tav>
                                      </p:tavLst>
                                    </p:anim>
                                    <p:anim calcmode="lin" valueType="num">
                                      <p:cBhvr>
                                        <p:cTn id="44" dur="500" fill="hold"/>
                                        <p:tgtEl>
                                          <p:spTgt spid="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anim calcmode="lin" valueType="num">
                                      <p:cBhvr>
                                        <p:cTn id="48" dur="500" fill="hold"/>
                                        <p:tgtEl>
                                          <p:spTgt spid="43"/>
                                        </p:tgtEl>
                                        <p:attrNameLst>
                                          <p:attrName>ppt_x</p:attrName>
                                        </p:attrNameLst>
                                      </p:cBhvr>
                                      <p:tavLst>
                                        <p:tav tm="0">
                                          <p:val>
                                            <p:strVal val="#ppt_x"/>
                                          </p:val>
                                        </p:tav>
                                        <p:tav tm="100000">
                                          <p:val>
                                            <p:strVal val="#ppt_x"/>
                                          </p:val>
                                        </p:tav>
                                      </p:tavLst>
                                    </p:anim>
                                    <p:anim calcmode="lin" valueType="num">
                                      <p:cBhvr>
                                        <p:cTn id="49" dur="500" fill="hold"/>
                                        <p:tgtEl>
                                          <p:spTgt spid="4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anim calcmode="lin" valueType="num">
                                      <p:cBhvr>
                                        <p:cTn id="53" dur="500" fill="hold"/>
                                        <p:tgtEl>
                                          <p:spTgt spid="44"/>
                                        </p:tgtEl>
                                        <p:attrNameLst>
                                          <p:attrName>ppt_x</p:attrName>
                                        </p:attrNameLst>
                                      </p:cBhvr>
                                      <p:tavLst>
                                        <p:tav tm="0">
                                          <p:val>
                                            <p:strVal val="#ppt_x"/>
                                          </p:val>
                                        </p:tav>
                                        <p:tav tm="100000">
                                          <p:val>
                                            <p:strVal val="#ppt_x"/>
                                          </p:val>
                                        </p:tav>
                                      </p:tavLst>
                                    </p:anim>
                                    <p:anim calcmode="lin" valueType="num">
                                      <p:cBhvr>
                                        <p:cTn id="54" dur="500" fill="hold"/>
                                        <p:tgtEl>
                                          <p:spTgt spid="4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anim calcmode="lin" valueType="num">
                                      <p:cBhvr>
                                        <p:cTn id="58" dur="500" fill="hold"/>
                                        <p:tgtEl>
                                          <p:spTgt spid="45"/>
                                        </p:tgtEl>
                                        <p:attrNameLst>
                                          <p:attrName>ppt_x</p:attrName>
                                        </p:attrNameLst>
                                      </p:cBhvr>
                                      <p:tavLst>
                                        <p:tav tm="0">
                                          <p:val>
                                            <p:strVal val="#ppt_x"/>
                                          </p:val>
                                        </p:tav>
                                        <p:tav tm="100000">
                                          <p:val>
                                            <p:strVal val="#ppt_x"/>
                                          </p:val>
                                        </p:tav>
                                      </p:tavLst>
                                    </p:anim>
                                    <p:anim calcmode="lin" valueType="num">
                                      <p:cBhvr>
                                        <p:cTn id="59" dur="500" fill="hold"/>
                                        <p:tgtEl>
                                          <p:spTgt spid="4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anim calcmode="lin" valueType="num">
                                      <p:cBhvr>
                                        <p:cTn id="63" dur="500" fill="hold"/>
                                        <p:tgtEl>
                                          <p:spTgt spid="49"/>
                                        </p:tgtEl>
                                        <p:attrNameLst>
                                          <p:attrName>ppt_x</p:attrName>
                                        </p:attrNameLst>
                                      </p:cBhvr>
                                      <p:tavLst>
                                        <p:tav tm="0">
                                          <p:val>
                                            <p:strVal val="#ppt_x"/>
                                          </p:val>
                                        </p:tav>
                                        <p:tav tm="100000">
                                          <p:val>
                                            <p:strVal val="#ppt_x"/>
                                          </p:val>
                                        </p:tav>
                                      </p:tavLst>
                                    </p:anim>
                                    <p:anim calcmode="lin" valueType="num">
                                      <p:cBhvr>
                                        <p:cTn id="64" dur="500" fill="hold"/>
                                        <p:tgtEl>
                                          <p:spTgt spid="4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anim calcmode="lin" valueType="num">
                                      <p:cBhvr>
                                        <p:cTn id="68" dur="500" fill="hold"/>
                                        <p:tgtEl>
                                          <p:spTgt spid="4"/>
                                        </p:tgtEl>
                                        <p:attrNameLst>
                                          <p:attrName>ppt_x</p:attrName>
                                        </p:attrNameLst>
                                      </p:cBhvr>
                                      <p:tavLst>
                                        <p:tav tm="0">
                                          <p:val>
                                            <p:strVal val="#ppt_x"/>
                                          </p:val>
                                        </p:tav>
                                        <p:tav tm="100000">
                                          <p:val>
                                            <p:strVal val="#ppt_x"/>
                                          </p:val>
                                        </p:tav>
                                      </p:tavLst>
                                    </p:anim>
                                    <p:anim calcmode="lin" valueType="num">
                                      <p:cBhvr>
                                        <p:cTn id="69" dur="500" fill="hold"/>
                                        <p:tgtEl>
                                          <p:spTgt spid="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500"/>
                                        <p:tgtEl>
                                          <p:spTgt spid="50"/>
                                        </p:tgtEl>
                                      </p:cBhvr>
                                    </p:animEffect>
                                    <p:anim calcmode="lin" valueType="num">
                                      <p:cBhvr>
                                        <p:cTn id="73" dur="500" fill="hold"/>
                                        <p:tgtEl>
                                          <p:spTgt spid="50"/>
                                        </p:tgtEl>
                                        <p:attrNameLst>
                                          <p:attrName>ppt_x</p:attrName>
                                        </p:attrNameLst>
                                      </p:cBhvr>
                                      <p:tavLst>
                                        <p:tav tm="0">
                                          <p:val>
                                            <p:strVal val="#ppt_x"/>
                                          </p:val>
                                        </p:tav>
                                        <p:tav tm="100000">
                                          <p:val>
                                            <p:strVal val="#ppt_x"/>
                                          </p:val>
                                        </p:tav>
                                      </p:tavLst>
                                    </p:anim>
                                    <p:anim calcmode="lin" valueType="num">
                                      <p:cBhvr>
                                        <p:cTn id="74" dur="500" fill="hold"/>
                                        <p:tgtEl>
                                          <p:spTgt spid="50"/>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anim calcmode="lin" valueType="num">
                                      <p:cBhvr>
                                        <p:cTn id="78" dur="500" fill="hold"/>
                                        <p:tgtEl>
                                          <p:spTgt spid="51"/>
                                        </p:tgtEl>
                                        <p:attrNameLst>
                                          <p:attrName>ppt_x</p:attrName>
                                        </p:attrNameLst>
                                      </p:cBhvr>
                                      <p:tavLst>
                                        <p:tav tm="0">
                                          <p:val>
                                            <p:strVal val="#ppt_x"/>
                                          </p:val>
                                        </p:tav>
                                        <p:tav tm="100000">
                                          <p:val>
                                            <p:strVal val="#ppt_x"/>
                                          </p:val>
                                        </p:tav>
                                      </p:tavLst>
                                    </p:anim>
                                    <p:anim calcmode="lin" valueType="num">
                                      <p:cBhvr>
                                        <p:cTn id="79" dur="500" fill="hold"/>
                                        <p:tgtEl>
                                          <p:spTgt spid="51"/>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fade">
                                      <p:cBhvr>
                                        <p:cTn id="82" dur="500"/>
                                        <p:tgtEl>
                                          <p:spTgt spid="52"/>
                                        </p:tgtEl>
                                      </p:cBhvr>
                                    </p:animEffect>
                                    <p:anim calcmode="lin" valueType="num">
                                      <p:cBhvr>
                                        <p:cTn id="83" dur="500" fill="hold"/>
                                        <p:tgtEl>
                                          <p:spTgt spid="52"/>
                                        </p:tgtEl>
                                        <p:attrNameLst>
                                          <p:attrName>ppt_x</p:attrName>
                                        </p:attrNameLst>
                                      </p:cBhvr>
                                      <p:tavLst>
                                        <p:tav tm="0">
                                          <p:val>
                                            <p:strVal val="#ppt_x"/>
                                          </p:val>
                                        </p:tav>
                                        <p:tav tm="100000">
                                          <p:val>
                                            <p:strVal val="#ppt_x"/>
                                          </p:val>
                                        </p:tav>
                                      </p:tavLst>
                                    </p:anim>
                                    <p:anim calcmode="lin" valueType="num">
                                      <p:cBhvr>
                                        <p:cTn id="84" dur="500" fill="hold"/>
                                        <p:tgtEl>
                                          <p:spTgt spid="52"/>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anim calcmode="lin" valueType="num">
                                      <p:cBhvr>
                                        <p:cTn id="88" dur="500" fill="hold"/>
                                        <p:tgtEl>
                                          <p:spTgt spid="53"/>
                                        </p:tgtEl>
                                        <p:attrNameLst>
                                          <p:attrName>ppt_x</p:attrName>
                                        </p:attrNameLst>
                                      </p:cBhvr>
                                      <p:tavLst>
                                        <p:tav tm="0">
                                          <p:val>
                                            <p:strVal val="#ppt_x"/>
                                          </p:val>
                                        </p:tav>
                                        <p:tav tm="100000">
                                          <p:val>
                                            <p:strVal val="#ppt_x"/>
                                          </p:val>
                                        </p:tav>
                                      </p:tavLst>
                                    </p:anim>
                                    <p:anim calcmode="lin" valueType="num">
                                      <p:cBhvr>
                                        <p:cTn id="89"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P spid="21" grpId="0" animBg="1"/>
      <p:bldP spid="40" grpId="0" animBg="1"/>
      <p:bldP spid="42" grpId="0" animBg="1"/>
      <p:bldP spid="22" grpId="0"/>
      <p:bldP spid="3" grpId="0" animBg="1"/>
      <p:bldP spid="43" grpId="0" animBg="1"/>
      <p:bldP spid="44" grpId="0" animBg="1"/>
      <p:bldP spid="45" grpId="0" animBg="1"/>
      <p:bldP spid="49" grpId="0" animBg="1"/>
      <p:bldP spid="4" grpId="0"/>
      <p:bldP spid="50" grpId="0"/>
      <p:bldP spid="51" grpId="0"/>
      <p:bldP spid="52" grpId="0"/>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9C2B1"/>
        </a:solidFill>
        <a:effectLst/>
      </p:bgPr>
    </p:bg>
    <p:spTree>
      <p:nvGrpSpPr>
        <p:cNvPr id="1" name=""/>
        <p:cNvGrpSpPr/>
        <p:nvPr/>
      </p:nvGrpSpPr>
      <p:grpSpPr>
        <a:xfrm>
          <a:off x="0" y="0"/>
          <a:ext cx="0" cy="0"/>
          <a:chOff x="0" y="0"/>
          <a:chExt cx="0" cy="0"/>
        </a:xfrm>
      </p:grpSpPr>
      <p:sp>
        <p:nvSpPr>
          <p:cNvPr id="81" name="Flowchart: Document 1"/>
          <p:cNvSpPr/>
          <p:nvPr/>
        </p:nvSpPr>
        <p:spPr>
          <a:xfrm flipH="1">
            <a:off x="0" y="0"/>
            <a:ext cx="12192000" cy="153851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0868"/>
              <a:gd name="connsiteX1-3" fmla="*/ 21600 w 21600"/>
              <a:gd name="connsiteY1-4" fmla="*/ 0 h 20868"/>
              <a:gd name="connsiteX2-5" fmla="*/ 21600 w 21600"/>
              <a:gd name="connsiteY2-6" fmla="*/ 17322 h 20868"/>
              <a:gd name="connsiteX3-7" fmla="*/ 13061 w 21600"/>
              <a:gd name="connsiteY3-8" fmla="*/ 13920 h 20868"/>
              <a:gd name="connsiteX4-9" fmla="*/ 0 w 21600"/>
              <a:gd name="connsiteY4-10" fmla="*/ 20172 h 20868"/>
              <a:gd name="connsiteX5" fmla="*/ 0 w 21600"/>
              <a:gd name="connsiteY5" fmla="*/ 0 h 208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1600" h="20868">
                <a:moveTo>
                  <a:pt x="0" y="0"/>
                </a:moveTo>
                <a:lnTo>
                  <a:pt x="21600" y="0"/>
                </a:lnTo>
                <a:lnTo>
                  <a:pt x="21600" y="17322"/>
                </a:lnTo>
                <a:cubicBezTo>
                  <a:pt x="19913" y="20549"/>
                  <a:pt x="16661" y="13445"/>
                  <a:pt x="13061" y="13920"/>
                </a:cubicBezTo>
                <a:cubicBezTo>
                  <a:pt x="9461" y="14395"/>
                  <a:pt x="1913" y="23399"/>
                  <a:pt x="0" y="20172"/>
                </a:cubicBezTo>
                <a:lnTo>
                  <a:pt x="0" y="0"/>
                </a:lnTo>
                <a:close/>
              </a:path>
            </a:pathLst>
          </a:custGeom>
          <a:solidFill>
            <a:srgbClr val="3C79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2538984" y="111151"/>
            <a:ext cx="7114032" cy="2606040"/>
          </a:xfrm>
          <a:prstGeom prst="rect">
            <a:avLst/>
          </a:prstGeom>
          <a:solidFill>
            <a:srgbClr val="A8D7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p:cNvCxnSpPr/>
          <p:nvPr/>
        </p:nvCxnSpPr>
        <p:spPr>
          <a:xfrm>
            <a:off x="2558034" y="883185"/>
            <a:ext cx="7132320" cy="0"/>
          </a:xfrm>
          <a:prstGeom prst="line">
            <a:avLst/>
          </a:prstGeom>
          <a:ln w="38100">
            <a:solidFill>
              <a:srgbClr val="3C7973"/>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7118787" y="238850"/>
            <a:ext cx="402336" cy="40233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7776974" y="248948"/>
            <a:ext cx="402336" cy="4023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8435161" y="248948"/>
            <a:ext cx="402336" cy="40233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9135456" y="84482"/>
            <a:ext cx="816935" cy="646331"/>
          </a:xfrm>
          <a:prstGeom prst="rect">
            <a:avLst/>
          </a:prstGeom>
          <a:noFill/>
        </p:spPr>
        <p:txBody>
          <a:bodyPr wrap="square" rtlCol="0">
            <a:spAutoFit/>
          </a:bodyPr>
          <a:lstStyle/>
          <a:p>
            <a:r>
              <a:rPr lang="en-US" sz="3600" dirty="0">
                <a:solidFill>
                  <a:srgbClr val="3C7973"/>
                </a:solidFill>
                <a:latin typeface="Arial" panose="020B0604020202020204" pitchFamily="34" charset="0"/>
                <a:cs typeface="Arial" panose="020B0604020202020204" pitchFamily="34" charset="0"/>
              </a:rPr>
              <a:t>x</a:t>
            </a:r>
            <a:endParaRPr lang="en-US" sz="2800" dirty="0">
              <a:solidFill>
                <a:srgbClr val="3C7973"/>
              </a:solidFill>
              <a:latin typeface="Arial" panose="020B0604020202020204" pitchFamily="34" charset="0"/>
              <a:cs typeface="Arial" panose="020B0604020202020204" pitchFamily="34" charset="0"/>
            </a:endParaRPr>
          </a:p>
        </p:txBody>
      </p:sp>
      <p:sp>
        <p:nvSpPr>
          <p:cNvPr id="54" name="Rectangle 53"/>
          <p:cNvSpPr/>
          <p:nvPr/>
        </p:nvSpPr>
        <p:spPr>
          <a:xfrm>
            <a:off x="2519934" y="2816251"/>
            <a:ext cx="9226296" cy="3099816"/>
          </a:xfrm>
          <a:prstGeom prst="rect">
            <a:avLst/>
          </a:prstGeom>
          <a:solidFill>
            <a:srgbClr val="A8D7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p:cNvCxnSpPr/>
          <p:nvPr/>
        </p:nvCxnSpPr>
        <p:spPr>
          <a:xfrm>
            <a:off x="2538984" y="3588285"/>
            <a:ext cx="9235440" cy="0"/>
          </a:xfrm>
          <a:prstGeom prst="line">
            <a:avLst/>
          </a:prstGeom>
          <a:ln w="38100">
            <a:solidFill>
              <a:srgbClr val="3C7973"/>
            </a:solidFill>
          </a:ln>
        </p:spPr>
        <p:style>
          <a:lnRef idx="1">
            <a:schemeClr val="accent1"/>
          </a:lnRef>
          <a:fillRef idx="0">
            <a:schemeClr val="accent1"/>
          </a:fillRef>
          <a:effectRef idx="0">
            <a:schemeClr val="accent1"/>
          </a:effectRef>
          <a:fontRef idx="minor">
            <a:schemeClr val="tx1"/>
          </a:fontRef>
        </p:style>
      </p:cxnSp>
      <p:sp>
        <p:nvSpPr>
          <p:cNvPr id="56" name="Rectangle: Rounded Corners 55"/>
          <p:cNvSpPr/>
          <p:nvPr/>
        </p:nvSpPr>
        <p:spPr>
          <a:xfrm>
            <a:off x="2795692" y="2894748"/>
            <a:ext cx="3473991" cy="574462"/>
          </a:xfrm>
          <a:prstGeom prst="roundRect">
            <a:avLst/>
          </a:prstGeom>
          <a:solidFill>
            <a:srgbClr val="4D7F8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Courier New" panose="02070309020205020404" pitchFamily="49" charset="0"/>
                <a:cs typeface="Courier New" panose="02070309020205020404" pitchFamily="49" charset="0"/>
              </a:rPr>
              <a:t>FRONTEND1</a:t>
            </a:r>
            <a:endParaRPr lang="en-US" sz="2800" b="1" dirty="0">
              <a:latin typeface="Courier New" panose="02070309020205020404" pitchFamily="49" charset="0"/>
              <a:cs typeface="Courier New" panose="02070309020205020404" pitchFamily="49" charset="0"/>
            </a:endParaRPr>
          </a:p>
        </p:txBody>
      </p:sp>
      <p:sp>
        <p:nvSpPr>
          <p:cNvPr id="57" name="Oval 56"/>
          <p:cNvSpPr/>
          <p:nvPr/>
        </p:nvSpPr>
        <p:spPr>
          <a:xfrm>
            <a:off x="9214287" y="2943950"/>
            <a:ext cx="402336" cy="40233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p:cNvSpPr/>
          <p:nvPr/>
        </p:nvSpPr>
        <p:spPr>
          <a:xfrm>
            <a:off x="9872474" y="2954048"/>
            <a:ext cx="402336" cy="4023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p:cNvSpPr/>
          <p:nvPr/>
        </p:nvSpPr>
        <p:spPr>
          <a:xfrm>
            <a:off x="10530661" y="2954048"/>
            <a:ext cx="402336" cy="40233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p:cNvSpPr txBox="1"/>
          <p:nvPr/>
        </p:nvSpPr>
        <p:spPr>
          <a:xfrm>
            <a:off x="11230956" y="2789582"/>
            <a:ext cx="816935" cy="646331"/>
          </a:xfrm>
          <a:prstGeom prst="rect">
            <a:avLst/>
          </a:prstGeom>
          <a:noFill/>
        </p:spPr>
        <p:txBody>
          <a:bodyPr wrap="square" rtlCol="0">
            <a:spAutoFit/>
          </a:bodyPr>
          <a:lstStyle/>
          <a:p>
            <a:r>
              <a:rPr lang="en-US" sz="3600" dirty="0">
                <a:solidFill>
                  <a:srgbClr val="3C7973"/>
                </a:solidFill>
                <a:latin typeface="Arial" panose="020B0604020202020204" pitchFamily="34" charset="0"/>
                <a:cs typeface="Arial" panose="020B0604020202020204" pitchFamily="34" charset="0"/>
              </a:rPr>
              <a:t>x</a:t>
            </a:r>
            <a:endParaRPr lang="en-US" sz="2800" dirty="0">
              <a:solidFill>
                <a:srgbClr val="3C7973"/>
              </a:solidFill>
              <a:latin typeface="Arial" panose="020B0604020202020204" pitchFamily="34" charset="0"/>
              <a:cs typeface="Arial" panose="020B0604020202020204" pitchFamily="34" charset="0"/>
            </a:endParaRPr>
          </a:p>
        </p:txBody>
      </p:sp>
      <p:sp>
        <p:nvSpPr>
          <p:cNvPr id="15" name="TextBox 14"/>
          <p:cNvSpPr txBox="1"/>
          <p:nvPr/>
        </p:nvSpPr>
        <p:spPr>
          <a:xfrm>
            <a:off x="2720431" y="3650435"/>
            <a:ext cx="8786524" cy="2185214"/>
          </a:xfrm>
          <a:prstGeom prst="rect">
            <a:avLst/>
          </a:prstGeom>
          <a:noFill/>
        </p:spPr>
        <p:txBody>
          <a:bodyPr wrap="square" rtlCol="0">
            <a:spAutoFit/>
          </a:bodyPr>
          <a:lstStyle/>
          <a:p>
            <a:pPr marL="285750" indent="-285750">
              <a:buFontTx/>
              <a:buChar char="-"/>
            </a:pPr>
            <a:r>
              <a:rPr lang="vi-VN" sz="1700" spc="-150" dirty="0">
                <a:latin typeface="Cascadia Mono" panose="020B0609020000020004" pitchFamily="49" charset="0"/>
                <a:cs typeface="Cascadia Mono" panose="020B0609020000020004" pitchFamily="49" charset="0"/>
              </a:rPr>
              <a:t>Header: Logo MTTQVN, tiêu đề hệ thống, và lịch sử tìm kiếm. </a:t>
            </a:r>
            <a:endParaRPr lang="en-US" sz="1700" spc="-150" dirty="0">
              <a:latin typeface="Cascadia Mono" panose="020B0609020000020004" pitchFamily="49" charset="0"/>
              <a:cs typeface="Cascadia Mono" panose="020B0609020000020004" pitchFamily="49" charset="0"/>
            </a:endParaRPr>
          </a:p>
          <a:p>
            <a:pPr marL="285750" indent="-285750">
              <a:buFontTx/>
              <a:buChar char="-"/>
            </a:pPr>
            <a:r>
              <a:rPr lang="vi-VN" sz="1700" spc="-150" dirty="0">
                <a:latin typeface="Cascadia Mono" panose="020B0609020000020004" pitchFamily="49" charset="0"/>
                <a:cs typeface="Cascadia Mono" panose="020B0609020000020004" pitchFamily="49" charset="0"/>
              </a:rPr>
              <a:t>Phần tìm kiếm: Tích hợp bộ lọc theo ngày, số tiền, và nội dung.</a:t>
            </a:r>
            <a:endParaRPr lang="en-US" sz="1700" spc="-150" dirty="0">
              <a:latin typeface="Cascadia Mono" panose="020B0609020000020004" pitchFamily="49" charset="0"/>
              <a:cs typeface="Cascadia Mono" panose="020B0609020000020004" pitchFamily="49" charset="0"/>
            </a:endParaRPr>
          </a:p>
          <a:p>
            <a:pPr marL="285750" indent="-285750">
              <a:buFontTx/>
              <a:buChar char="-"/>
            </a:pPr>
            <a:r>
              <a:rPr lang="vi-VN" sz="1700" spc="-150" dirty="0">
                <a:latin typeface="Cascadia Mono" panose="020B0609020000020004" pitchFamily="49" charset="0"/>
                <a:cs typeface="Cascadia Mono" panose="020B0609020000020004" pitchFamily="49" charset="0"/>
              </a:rPr>
              <a:t>Bảng hiển thị kết quả: Cột thông tin ngày, số tiền, số nợ, nội dung. </a:t>
            </a:r>
            <a:endParaRPr lang="en-US" sz="1700" spc="-150" dirty="0">
              <a:latin typeface="Cascadia Mono" panose="020B0609020000020004" pitchFamily="49" charset="0"/>
              <a:cs typeface="Cascadia Mono" panose="020B0609020000020004" pitchFamily="49" charset="0"/>
            </a:endParaRPr>
          </a:p>
          <a:p>
            <a:pPr marL="285750" indent="-285750">
              <a:buFontTx/>
              <a:buChar char="-"/>
            </a:pPr>
            <a:r>
              <a:rPr lang="vi-VN" sz="1700" spc="-150" dirty="0">
                <a:latin typeface="Cascadia Mono" panose="020B0609020000020004" pitchFamily="49" charset="0"/>
                <a:cs typeface="Cascadia Mono" panose="020B0609020000020004" pitchFamily="49" charset="0"/>
              </a:rPr>
              <a:t>Footer: Phân trang và điều hướng kết quả. </a:t>
            </a:r>
            <a:endParaRPr lang="en-US" sz="1700" spc="-150" dirty="0">
              <a:latin typeface="Cascadia Mono" panose="020B0609020000020004" pitchFamily="49" charset="0"/>
              <a:cs typeface="Cascadia Mono" panose="020B0609020000020004" pitchFamily="49" charset="0"/>
            </a:endParaRPr>
          </a:p>
          <a:p>
            <a:pPr marL="285750" indent="-285750">
              <a:buFontTx/>
              <a:buChar char="-"/>
            </a:pPr>
            <a:r>
              <a:rPr lang="vi-VN" sz="1700" spc="-150" dirty="0">
                <a:latin typeface="Cascadia Mono" panose="020B0609020000020004" pitchFamily="49" charset="0"/>
                <a:cs typeface="Cascadia Mono" panose="020B0609020000020004" pitchFamily="49" charset="0"/>
              </a:rPr>
              <a:t>Màu sắc và phong cách: Font chữ Nunito, thiết kế tối giản, tập trung vào chức năng chính. </a:t>
            </a:r>
            <a:endParaRPr lang="en-US" sz="1700" spc="-150" dirty="0">
              <a:latin typeface="Cascadia Mono" panose="020B0609020000020004" pitchFamily="49" charset="0"/>
              <a:cs typeface="Cascadia Mono" panose="020B0609020000020004" pitchFamily="49" charset="0"/>
            </a:endParaRPr>
          </a:p>
          <a:p>
            <a:pPr marL="285750" indent="-285750">
              <a:buFontTx/>
              <a:buChar char="-"/>
            </a:pPr>
            <a:r>
              <a:rPr lang="vi-VN" sz="1700" spc="-150" dirty="0">
                <a:latin typeface="Cascadia Mono" panose="020B0609020000020004" pitchFamily="49" charset="0"/>
                <a:cs typeface="Cascadia Mono" panose="020B0609020000020004" pitchFamily="49" charset="0"/>
              </a:rPr>
              <a:t>Hiệu ứng tương tác: Animation cho date picker, highlight kết quả tìm kiếm, hiệu ứng hover, và modal lịch sử tìm kiếm.</a:t>
            </a:r>
            <a:endParaRPr lang="en-US" sz="1700" spc="-150" dirty="0">
              <a:latin typeface="Cascadia Mono" panose="020B0609020000020004" pitchFamily="49" charset="0"/>
              <a:cs typeface="Cascadia Mono" panose="020B0609020000020004" pitchFamily="49" charset="0"/>
            </a:endParaRPr>
          </a:p>
        </p:txBody>
      </p:sp>
      <p:pic>
        <p:nvPicPr>
          <p:cNvPr id="71" name="Picture 70">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401745"/>
            <a:ext cx="816935" cy="865707"/>
          </a:xfrm>
          <a:prstGeom prst="rect">
            <a:avLst/>
          </a:prstGeom>
        </p:spPr>
      </p:pic>
      <p:pic>
        <p:nvPicPr>
          <p:cNvPr id="72" name="Picture 71">
            <a:hlinkClick r:id="rId4"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1892943"/>
            <a:ext cx="816935" cy="865707"/>
          </a:xfrm>
          <a:prstGeom prst="rect">
            <a:avLst/>
          </a:prstGeom>
        </p:spPr>
      </p:pic>
      <p:pic>
        <p:nvPicPr>
          <p:cNvPr id="73" name="Picture 72">
            <a:hlinkClick r:id="rId5"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3300952"/>
            <a:ext cx="816935" cy="865707"/>
          </a:xfrm>
          <a:prstGeom prst="rect">
            <a:avLst/>
          </a:prstGeom>
        </p:spPr>
      </p:pic>
      <p:pic>
        <p:nvPicPr>
          <p:cNvPr id="74" name="Picture 73">
            <a:hlinkClick r:id="rId6"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4708961"/>
            <a:ext cx="816935" cy="865707"/>
          </a:xfrm>
          <a:prstGeom prst="rect">
            <a:avLst/>
          </a:prstGeom>
        </p:spPr>
      </p:pic>
      <p:cxnSp>
        <p:nvCxnSpPr>
          <p:cNvPr id="75" name="Straight Connector 74"/>
          <p:cNvCxnSpPr/>
          <p:nvPr/>
        </p:nvCxnSpPr>
        <p:spPr>
          <a:xfrm>
            <a:off x="2558034" y="883185"/>
            <a:ext cx="7132320" cy="0"/>
          </a:xfrm>
          <a:prstGeom prst="line">
            <a:avLst/>
          </a:prstGeom>
          <a:ln w="38100">
            <a:solidFill>
              <a:srgbClr val="3C7973"/>
            </a:solidFill>
          </a:ln>
        </p:spPr>
        <p:style>
          <a:lnRef idx="1">
            <a:schemeClr val="accent1"/>
          </a:lnRef>
          <a:fillRef idx="0">
            <a:schemeClr val="accent1"/>
          </a:fillRef>
          <a:effectRef idx="0">
            <a:schemeClr val="accent1"/>
          </a:effectRef>
          <a:fontRef idx="minor">
            <a:schemeClr val="tx1"/>
          </a:fontRef>
        </p:style>
      </p:cxnSp>
      <p:sp>
        <p:nvSpPr>
          <p:cNvPr id="76" name="Rectangle: Folded Corner 75">
            <a:hlinkClick r:id="rId7" action="ppaction://hlinksldjump"/>
          </p:cNvPr>
          <p:cNvSpPr/>
          <p:nvPr/>
        </p:nvSpPr>
        <p:spPr>
          <a:xfrm flipV="1">
            <a:off x="2979842" y="1084263"/>
            <a:ext cx="804672" cy="987552"/>
          </a:xfrm>
          <a:prstGeom prst="foldedCorner">
            <a:avLst>
              <a:gd name="adj" fmla="val 30872"/>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Folded Corner 76">
            <a:hlinkClick r:id="rId8" action="ppaction://hlinksldjump"/>
          </p:cNvPr>
          <p:cNvSpPr/>
          <p:nvPr/>
        </p:nvSpPr>
        <p:spPr>
          <a:xfrm flipV="1">
            <a:off x="4314501" y="1080864"/>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Folded Corner 77">
            <a:hlinkClick r:id="rId9" action="ppaction://hlinksldjump"/>
          </p:cNvPr>
          <p:cNvSpPr/>
          <p:nvPr/>
        </p:nvSpPr>
        <p:spPr>
          <a:xfrm flipV="1">
            <a:off x="5649161" y="1085134"/>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Folded Corner 78">
            <a:hlinkClick r:id="rId10" action="ppaction://hlinksldjump"/>
          </p:cNvPr>
          <p:cNvSpPr/>
          <p:nvPr/>
        </p:nvSpPr>
        <p:spPr>
          <a:xfrm flipV="1">
            <a:off x="6983820" y="1081735"/>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Folded Corner 79">
            <a:hlinkClick r:id="rId11" action="ppaction://hlinksldjump"/>
          </p:cNvPr>
          <p:cNvSpPr/>
          <p:nvPr/>
        </p:nvSpPr>
        <p:spPr>
          <a:xfrm flipV="1">
            <a:off x="8318479" y="1088126"/>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134899" y="1299871"/>
            <a:ext cx="1593949"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Giới thiệu</a:t>
            </a:r>
            <a:endParaRPr lang="en-US" b="1" dirty="0">
              <a:latin typeface="Courier New" panose="02070309020205020404" pitchFamily="49" charset="0"/>
              <a:cs typeface="Courier New" panose="02070309020205020404" pitchFamily="49" charset="0"/>
            </a:endParaRPr>
          </a:p>
        </p:txBody>
      </p:sp>
      <p:sp>
        <p:nvSpPr>
          <p:cNvPr id="5" name="TextBox 4"/>
          <p:cNvSpPr txBox="1"/>
          <p:nvPr/>
        </p:nvSpPr>
        <p:spPr>
          <a:xfrm>
            <a:off x="272157" y="2731542"/>
            <a:ext cx="1319432"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Mục tiêu</a:t>
            </a:r>
            <a:endParaRPr lang="en-US" b="1" dirty="0">
              <a:latin typeface="Courier New" panose="02070309020205020404" pitchFamily="49" charset="0"/>
              <a:cs typeface="Courier New" panose="02070309020205020404" pitchFamily="49" charset="0"/>
            </a:endParaRPr>
          </a:p>
        </p:txBody>
      </p:sp>
      <p:sp>
        <p:nvSpPr>
          <p:cNvPr id="6" name="TextBox 5"/>
          <p:cNvSpPr txBox="1"/>
          <p:nvPr/>
        </p:nvSpPr>
        <p:spPr>
          <a:xfrm>
            <a:off x="-14514" y="4148305"/>
            <a:ext cx="1849285" cy="369332"/>
          </a:xfrm>
          <a:prstGeom prst="rect">
            <a:avLst/>
          </a:prstGeom>
          <a:noFill/>
        </p:spPr>
        <p:txBody>
          <a:bodyPr wrap="square" rtlCol="0">
            <a:spAutoFit/>
          </a:bodyPr>
          <a:lstStyle/>
          <a:p>
            <a:pPr algn="ctr"/>
            <a:r>
              <a:rPr lang="en-US" b="1">
                <a:solidFill>
                  <a:schemeClr val="bg1"/>
                </a:solidFill>
                <a:latin typeface="Courier New" panose="02070309020205020404" pitchFamily="49" charset="0"/>
                <a:cs typeface="Courier New" panose="02070309020205020404" pitchFamily="49" charset="0"/>
              </a:rPr>
              <a:t>Xây dựng</a:t>
            </a:r>
            <a:endParaRPr lang="en-US" b="1" dirty="0">
              <a:solidFill>
                <a:schemeClr val="bg1"/>
              </a:solidFill>
              <a:latin typeface="Courier New" panose="02070309020205020404" pitchFamily="49" charset="0"/>
              <a:cs typeface="Courier New" panose="02070309020205020404" pitchFamily="49" charset="0"/>
            </a:endParaRPr>
          </a:p>
        </p:txBody>
      </p:sp>
      <p:sp>
        <p:nvSpPr>
          <p:cNvPr id="23" name="TextBox 22"/>
          <p:cNvSpPr txBox="1"/>
          <p:nvPr/>
        </p:nvSpPr>
        <p:spPr>
          <a:xfrm>
            <a:off x="-14514" y="5518318"/>
            <a:ext cx="1849285" cy="369332"/>
          </a:xfrm>
          <a:prstGeom prst="rect">
            <a:avLst/>
          </a:prstGeom>
          <a:noFill/>
        </p:spPr>
        <p:txBody>
          <a:bodyPr wrap="square" rtlCol="0">
            <a:spAutoFit/>
          </a:bodyPr>
          <a:lstStyle/>
          <a:p>
            <a:pPr algn="ctr"/>
            <a:r>
              <a:rPr lang="en-US" b="1">
                <a:latin typeface="Courier New" panose="02070309020205020404" pitchFamily="49" charset="0"/>
                <a:cs typeface="Courier New" panose="02070309020205020404" pitchFamily="49" charset="0"/>
              </a:rPr>
              <a:t>Hình ảnh</a:t>
            </a:r>
            <a:endParaRPr lang="en-US" b="1" dirty="0">
              <a:latin typeface="Courier New" panose="02070309020205020404" pitchFamily="49" charset="0"/>
              <a:cs typeface="Courier New" panose="02070309020205020404" pitchFamily="49" charset="0"/>
            </a:endParaRPr>
          </a:p>
        </p:txBody>
      </p:sp>
      <p:sp>
        <p:nvSpPr>
          <p:cNvPr id="24" name="Rectangle 23"/>
          <p:cNvSpPr/>
          <p:nvPr/>
        </p:nvSpPr>
        <p:spPr>
          <a:xfrm>
            <a:off x="0" y="6147816"/>
            <a:ext cx="12192000" cy="713232"/>
          </a:xfrm>
          <a:prstGeom prst="rect">
            <a:avLst/>
          </a:prstGeom>
          <a:solidFill>
            <a:srgbClr val="3C7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p:cNvGrpSpPr/>
          <p:nvPr/>
        </p:nvGrpSpPr>
        <p:grpSpPr>
          <a:xfrm>
            <a:off x="203200" y="6223777"/>
            <a:ext cx="569976" cy="561309"/>
            <a:chOff x="4586514" y="2554514"/>
            <a:chExt cx="569976" cy="561309"/>
          </a:xfrm>
        </p:grpSpPr>
        <p:sp>
          <p:nvSpPr>
            <p:cNvPr id="26" name="Rectangle 25"/>
            <p:cNvSpPr/>
            <p:nvPr/>
          </p:nvSpPr>
          <p:spPr>
            <a:xfrm>
              <a:off x="45865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48913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45865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48913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Rounded Corners 30"/>
          <p:cNvSpPr/>
          <p:nvPr/>
        </p:nvSpPr>
        <p:spPr>
          <a:xfrm>
            <a:off x="1059542" y="6245590"/>
            <a:ext cx="4599432" cy="539496"/>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p:cNvGrpSpPr/>
          <p:nvPr/>
        </p:nvGrpSpPr>
        <p:grpSpPr>
          <a:xfrm>
            <a:off x="1262744" y="6307294"/>
            <a:ext cx="370683" cy="406908"/>
            <a:chOff x="5849257" y="2133600"/>
            <a:chExt cx="542109" cy="595086"/>
          </a:xfrm>
        </p:grpSpPr>
        <p:sp>
          <p:nvSpPr>
            <p:cNvPr id="33" name="Oval 32"/>
            <p:cNvSpPr/>
            <p:nvPr/>
          </p:nvSpPr>
          <p:spPr>
            <a:xfrm>
              <a:off x="5979886" y="2133600"/>
              <a:ext cx="411480" cy="411480"/>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p:cNvCxnSpPr>
              <a:stCxn id="33" idx="3"/>
            </p:cNvCxnSpPr>
            <p:nvPr/>
          </p:nvCxnSpPr>
          <p:spPr>
            <a:xfrm flipH="1">
              <a:off x="5849257" y="2484820"/>
              <a:ext cx="190889" cy="243866"/>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1" name="Picture 40"/>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9943762" y="6182587"/>
            <a:ext cx="647337" cy="647337"/>
          </a:xfrm>
          <a:prstGeom prst="rect">
            <a:avLst/>
          </a:prstGeom>
        </p:spPr>
      </p:pic>
      <p:pic>
        <p:nvPicPr>
          <p:cNvPr id="43" name="Picture 42"/>
          <p:cNvPicPr>
            <a:picLocks noChangeAspect="1"/>
          </p:cNvPicPr>
          <p:nvPr/>
        </p:nvPicPr>
        <p:blipFill>
          <a:blip r:embed="rId13" cstate="print">
            <a:lum bright="70000" contrast="-70000"/>
            <a:extLst>
              <a:ext uri="{28A0092B-C50C-407E-A947-70E740481C1C}">
                <a14:useLocalDpi xmlns:a14="http://schemas.microsoft.com/office/drawing/2010/main" val="0"/>
              </a:ext>
            </a:extLst>
          </a:blip>
          <a:stretch>
            <a:fillRect/>
          </a:stretch>
        </p:blipFill>
        <p:spPr>
          <a:xfrm flipH="1">
            <a:off x="9052585" y="6210723"/>
            <a:ext cx="531250" cy="531250"/>
          </a:xfrm>
          <a:prstGeom prst="rect">
            <a:avLst/>
          </a:prstGeom>
        </p:spPr>
      </p:pic>
      <p:sp>
        <p:nvSpPr>
          <p:cNvPr id="44" name="TextBox 43"/>
          <p:cNvSpPr txBox="1"/>
          <p:nvPr/>
        </p:nvSpPr>
        <p:spPr>
          <a:xfrm>
            <a:off x="10834914" y="6182587"/>
            <a:ext cx="1698171" cy="646331"/>
          </a:xfrm>
          <a:prstGeom prst="rect">
            <a:avLst/>
          </a:prstGeom>
          <a:noFill/>
        </p:spPr>
        <p:txBody>
          <a:bodyPr wrap="square" rtlCol="0">
            <a:spAutoFit/>
          </a:bodyPr>
          <a:lstStyle/>
          <a:p>
            <a:r>
              <a:rPr lang="en-US">
                <a:solidFill>
                  <a:srgbClr val="A8D7D9"/>
                </a:solidFill>
                <a:latin typeface="Century Gothic" panose="020B0502020202020204" pitchFamily="34" charset="0"/>
              </a:rPr>
              <a:t>7:00 </a:t>
            </a:r>
            <a:r>
              <a:rPr lang="en-US" dirty="0">
                <a:solidFill>
                  <a:srgbClr val="A8D7D9"/>
                </a:solidFill>
                <a:latin typeface="Century Gothic" panose="020B0502020202020204" pitchFamily="34" charset="0"/>
              </a:rPr>
              <a:t>AM</a:t>
            </a:r>
          </a:p>
          <a:p>
            <a:r>
              <a:rPr lang="en-US">
                <a:solidFill>
                  <a:srgbClr val="A8D7D9"/>
                </a:solidFill>
                <a:latin typeface="Century Gothic" panose="020B0502020202020204" pitchFamily="34" charset="0"/>
              </a:rPr>
              <a:t>6/12/2024</a:t>
            </a:r>
            <a:endParaRPr lang="en-US" dirty="0">
              <a:solidFill>
                <a:srgbClr val="A8D7D9"/>
              </a:solidFill>
              <a:latin typeface="Century Gothic" panose="020B0502020202020204" pitchFamily="34" charset="0"/>
            </a:endParaRPr>
          </a:p>
        </p:txBody>
      </p:sp>
      <p:sp>
        <p:nvSpPr>
          <p:cNvPr id="45" name="Rectangle: Rounded Corners 44"/>
          <p:cNvSpPr/>
          <p:nvPr/>
        </p:nvSpPr>
        <p:spPr>
          <a:xfrm>
            <a:off x="2814742" y="189648"/>
            <a:ext cx="3473991" cy="574462"/>
          </a:xfrm>
          <a:prstGeom prst="roundRect">
            <a:avLst/>
          </a:prstGeom>
          <a:solidFill>
            <a:srgbClr val="4D7F8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Courier New" panose="02070309020205020404" pitchFamily="49" charset="0"/>
                <a:cs typeface="Courier New" panose="02070309020205020404" pitchFamily="49" charset="0"/>
              </a:rPr>
              <a:t>XÂY DỰNG</a:t>
            </a:r>
            <a:endParaRPr lang="en-US" sz="2800" b="1" dirty="0">
              <a:latin typeface="Courier New" panose="02070309020205020404" pitchFamily="49" charset="0"/>
              <a:cs typeface="Courier New" panose="02070309020205020404" pitchFamily="49" charset="0"/>
            </a:endParaRPr>
          </a:p>
        </p:txBody>
      </p:sp>
      <p:sp>
        <p:nvSpPr>
          <p:cNvPr id="49" name="TextBox 48"/>
          <p:cNvSpPr txBox="1"/>
          <p:nvPr/>
        </p:nvSpPr>
        <p:spPr>
          <a:xfrm>
            <a:off x="2664699" y="2109949"/>
            <a:ext cx="1443307"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FRONTEND1</a:t>
            </a:r>
            <a:endParaRPr lang="en-US" b="1" dirty="0">
              <a:latin typeface="Courier New" panose="02070309020205020404" pitchFamily="49" charset="0"/>
              <a:cs typeface="Courier New" panose="02070309020205020404" pitchFamily="49" charset="0"/>
            </a:endParaRPr>
          </a:p>
        </p:txBody>
      </p:sp>
      <p:sp>
        <p:nvSpPr>
          <p:cNvPr id="61" name="TextBox 60"/>
          <p:cNvSpPr txBox="1"/>
          <p:nvPr/>
        </p:nvSpPr>
        <p:spPr>
          <a:xfrm>
            <a:off x="4014484" y="2109949"/>
            <a:ext cx="1443307"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FRONTEND2</a:t>
            </a:r>
            <a:endParaRPr lang="en-US" dirty="0">
              <a:latin typeface="Courier New" panose="02070309020205020404" pitchFamily="49" charset="0"/>
              <a:cs typeface="Courier New" panose="02070309020205020404" pitchFamily="49" charset="0"/>
            </a:endParaRPr>
          </a:p>
        </p:txBody>
      </p:sp>
      <p:sp>
        <p:nvSpPr>
          <p:cNvPr id="62" name="TextBox 61"/>
          <p:cNvSpPr txBox="1"/>
          <p:nvPr/>
        </p:nvSpPr>
        <p:spPr>
          <a:xfrm>
            <a:off x="5423971" y="2109949"/>
            <a:ext cx="1350858"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BACKEND1</a:t>
            </a:r>
            <a:endParaRPr lang="en-US" dirty="0">
              <a:latin typeface="Courier New" panose="02070309020205020404" pitchFamily="49" charset="0"/>
              <a:cs typeface="Courier New" panose="02070309020205020404" pitchFamily="49" charset="0"/>
            </a:endParaRPr>
          </a:p>
        </p:txBody>
      </p:sp>
      <p:sp>
        <p:nvSpPr>
          <p:cNvPr id="63" name="TextBox 62"/>
          <p:cNvSpPr txBox="1"/>
          <p:nvPr/>
        </p:nvSpPr>
        <p:spPr>
          <a:xfrm>
            <a:off x="6767824" y="2109949"/>
            <a:ext cx="1350858"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BACKEND2</a:t>
            </a:r>
            <a:endParaRPr lang="en-US" dirty="0">
              <a:latin typeface="Courier New" panose="02070309020205020404" pitchFamily="49" charset="0"/>
              <a:cs typeface="Courier New" panose="02070309020205020404" pitchFamily="49" charset="0"/>
            </a:endParaRPr>
          </a:p>
        </p:txBody>
      </p:sp>
      <p:sp>
        <p:nvSpPr>
          <p:cNvPr id="67" name="TextBox 66"/>
          <p:cNvSpPr txBox="1"/>
          <p:nvPr/>
        </p:nvSpPr>
        <p:spPr>
          <a:xfrm>
            <a:off x="8140529" y="2109949"/>
            <a:ext cx="1443306"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BACKEND3</a:t>
            </a:r>
            <a:endParaRPr lang="en-US" dirty="0">
              <a:latin typeface="Courier New" panose="02070309020205020404" pitchFamily="49" charset="0"/>
              <a:cs typeface="Courier New" panose="02070309020205020404" pitchFamily="49" charset="0"/>
            </a:endParaRPr>
          </a:p>
        </p:txBody>
      </p:sp>
      <p:sp>
        <p:nvSpPr>
          <p:cNvPr id="4" name="TextBox 22"/>
          <p:cNvSpPr txBox="1"/>
          <p:nvPr/>
        </p:nvSpPr>
        <p:spPr>
          <a:xfrm>
            <a:off x="1633220" y="6311900"/>
            <a:ext cx="4431030" cy="429895"/>
          </a:xfrm>
          <a:prstGeom prst="rect">
            <a:avLst/>
          </a:prstGeom>
          <a:noFill/>
        </p:spPr>
        <p:txBody>
          <a:bodyPr wrap="square" rtlCol="0">
            <a:spAutoFit/>
          </a:bodyPr>
          <a:lstStyle/>
          <a:p>
            <a:r>
              <a:rPr lang="en-US" sz="2200" b="1" dirty="0">
                <a:latin typeface="Courier New" panose="02070309020205020404" pitchFamily="49" charset="0"/>
                <a:cs typeface="Courier New" panose="02070309020205020404" pitchFamily="49" charset="0"/>
              </a:rPr>
              <a:t>WEBSITE TRA CUU SAO KE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anim calcmode="lin" valueType="num">
                                      <p:cBhvr>
                                        <p:cTn id="8" dur="500" fill="hold"/>
                                        <p:tgtEl>
                                          <p:spTgt spid="54"/>
                                        </p:tgtEl>
                                        <p:attrNameLst>
                                          <p:attrName>ppt_x</p:attrName>
                                        </p:attrNameLst>
                                      </p:cBhvr>
                                      <p:tavLst>
                                        <p:tav tm="0">
                                          <p:val>
                                            <p:strVal val="#ppt_x"/>
                                          </p:val>
                                        </p:tav>
                                        <p:tav tm="100000">
                                          <p:val>
                                            <p:strVal val="#ppt_x"/>
                                          </p:val>
                                        </p:tav>
                                      </p:tavLst>
                                    </p:anim>
                                    <p:anim calcmode="lin" valueType="num">
                                      <p:cBhvr>
                                        <p:cTn id="9" dur="500" fill="hold"/>
                                        <p:tgtEl>
                                          <p:spTgt spid="5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anim calcmode="lin" valueType="num">
                                      <p:cBhvr>
                                        <p:cTn id="13" dur="500" fill="hold"/>
                                        <p:tgtEl>
                                          <p:spTgt spid="55"/>
                                        </p:tgtEl>
                                        <p:attrNameLst>
                                          <p:attrName>ppt_x</p:attrName>
                                        </p:attrNameLst>
                                      </p:cBhvr>
                                      <p:tavLst>
                                        <p:tav tm="0">
                                          <p:val>
                                            <p:strVal val="#ppt_x"/>
                                          </p:val>
                                        </p:tav>
                                        <p:tav tm="100000">
                                          <p:val>
                                            <p:strVal val="#ppt_x"/>
                                          </p:val>
                                        </p:tav>
                                      </p:tavLst>
                                    </p:anim>
                                    <p:anim calcmode="lin" valueType="num">
                                      <p:cBhvr>
                                        <p:cTn id="14" dur="500" fill="hold"/>
                                        <p:tgtEl>
                                          <p:spTgt spid="5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anim calcmode="lin" valueType="num">
                                      <p:cBhvr>
                                        <p:cTn id="18" dur="500" fill="hold"/>
                                        <p:tgtEl>
                                          <p:spTgt spid="56"/>
                                        </p:tgtEl>
                                        <p:attrNameLst>
                                          <p:attrName>ppt_x</p:attrName>
                                        </p:attrNameLst>
                                      </p:cBhvr>
                                      <p:tavLst>
                                        <p:tav tm="0">
                                          <p:val>
                                            <p:strVal val="#ppt_x"/>
                                          </p:val>
                                        </p:tav>
                                        <p:tav tm="100000">
                                          <p:val>
                                            <p:strVal val="#ppt_x"/>
                                          </p:val>
                                        </p:tav>
                                      </p:tavLst>
                                    </p:anim>
                                    <p:anim calcmode="lin" valueType="num">
                                      <p:cBhvr>
                                        <p:cTn id="19" dur="500" fill="hold"/>
                                        <p:tgtEl>
                                          <p:spTgt spid="5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anim calcmode="lin" valueType="num">
                                      <p:cBhvr>
                                        <p:cTn id="23" dur="500" fill="hold"/>
                                        <p:tgtEl>
                                          <p:spTgt spid="57"/>
                                        </p:tgtEl>
                                        <p:attrNameLst>
                                          <p:attrName>ppt_x</p:attrName>
                                        </p:attrNameLst>
                                      </p:cBhvr>
                                      <p:tavLst>
                                        <p:tav tm="0">
                                          <p:val>
                                            <p:strVal val="#ppt_x"/>
                                          </p:val>
                                        </p:tav>
                                        <p:tav tm="100000">
                                          <p:val>
                                            <p:strVal val="#ppt_x"/>
                                          </p:val>
                                        </p:tav>
                                      </p:tavLst>
                                    </p:anim>
                                    <p:anim calcmode="lin" valueType="num">
                                      <p:cBhvr>
                                        <p:cTn id="24" dur="500" fill="hold"/>
                                        <p:tgtEl>
                                          <p:spTgt spid="5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anim calcmode="lin" valueType="num">
                                      <p:cBhvr>
                                        <p:cTn id="28" dur="500" fill="hold"/>
                                        <p:tgtEl>
                                          <p:spTgt spid="58"/>
                                        </p:tgtEl>
                                        <p:attrNameLst>
                                          <p:attrName>ppt_x</p:attrName>
                                        </p:attrNameLst>
                                      </p:cBhvr>
                                      <p:tavLst>
                                        <p:tav tm="0">
                                          <p:val>
                                            <p:strVal val="#ppt_x"/>
                                          </p:val>
                                        </p:tav>
                                        <p:tav tm="100000">
                                          <p:val>
                                            <p:strVal val="#ppt_x"/>
                                          </p:val>
                                        </p:tav>
                                      </p:tavLst>
                                    </p:anim>
                                    <p:anim calcmode="lin" valueType="num">
                                      <p:cBhvr>
                                        <p:cTn id="29" dur="500" fill="hold"/>
                                        <p:tgtEl>
                                          <p:spTgt spid="5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anim calcmode="lin" valueType="num">
                                      <p:cBhvr>
                                        <p:cTn id="33" dur="500" fill="hold"/>
                                        <p:tgtEl>
                                          <p:spTgt spid="59"/>
                                        </p:tgtEl>
                                        <p:attrNameLst>
                                          <p:attrName>ppt_x</p:attrName>
                                        </p:attrNameLst>
                                      </p:cBhvr>
                                      <p:tavLst>
                                        <p:tav tm="0">
                                          <p:val>
                                            <p:strVal val="#ppt_x"/>
                                          </p:val>
                                        </p:tav>
                                        <p:tav tm="100000">
                                          <p:val>
                                            <p:strVal val="#ppt_x"/>
                                          </p:val>
                                        </p:tav>
                                      </p:tavLst>
                                    </p:anim>
                                    <p:anim calcmode="lin" valueType="num">
                                      <p:cBhvr>
                                        <p:cTn id="34" dur="500" fill="hold"/>
                                        <p:tgtEl>
                                          <p:spTgt spid="5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anim calcmode="lin" valueType="num">
                                      <p:cBhvr>
                                        <p:cTn id="38" dur="500" fill="hold"/>
                                        <p:tgtEl>
                                          <p:spTgt spid="60"/>
                                        </p:tgtEl>
                                        <p:attrNameLst>
                                          <p:attrName>ppt_x</p:attrName>
                                        </p:attrNameLst>
                                      </p:cBhvr>
                                      <p:tavLst>
                                        <p:tav tm="0">
                                          <p:val>
                                            <p:strVal val="#ppt_x"/>
                                          </p:val>
                                        </p:tav>
                                        <p:tav tm="100000">
                                          <p:val>
                                            <p:strVal val="#ppt_x"/>
                                          </p:val>
                                        </p:tav>
                                      </p:tavLst>
                                    </p:anim>
                                    <p:anim calcmode="lin" valueType="num">
                                      <p:cBhvr>
                                        <p:cTn id="39" dur="500" fill="hold"/>
                                        <p:tgtEl>
                                          <p:spTgt spid="6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anim calcmode="lin" valueType="num">
                                      <p:cBhvr>
                                        <p:cTn id="43" dur="500" fill="hold"/>
                                        <p:tgtEl>
                                          <p:spTgt spid="15"/>
                                        </p:tgtEl>
                                        <p:attrNameLst>
                                          <p:attrName>ppt_x</p:attrName>
                                        </p:attrNameLst>
                                      </p:cBhvr>
                                      <p:tavLst>
                                        <p:tav tm="0">
                                          <p:val>
                                            <p:strVal val="#ppt_x"/>
                                          </p:val>
                                        </p:tav>
                                        <p:tav tm="100000">
                                          <p:val>
                                            <p:strVal val="#ppt_x"/>
                                          </p:val>
                                        </p:tav>
                                      </p:tavLst>
                                    </p:anim>
                                    <p:anim calcmode="lin" valueType="num">
                                      <p:cBhvr>
                                        <p:cTn id="44"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57" grpId="0" animBg="1"/>
      <p:bldP spid="58" grpId="0" animBg="1"/>
      <p:bldP spid="59" grpId="0" animBg="1"/>
      <p:bldP spid="60"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9C2B1"/>
        </a:solidFill>
        <a:effectLst/>
      </p:bgPr>
    </p:bg>
    <p:spTree>
      <p:nvGrpSpPr>
        <p:cNvPr id="1" name=""/>
        <p:cNvGrpSpPr/>
        <p:nvPr/>
      </p:nvGrpSpPr>
      <p:grpSpPr>
        <a:xfrm>
          <a:off x="0" y="0"/>
          <a:ext cx="0" cy="0"/>
          <a:chOff x="0" y="0"/>
          <a:chExt cx="0" cy="0"/>
        </a:xfrm>
      </p:grpSpPr>
      <p:sp>
        <p:nvSpPr>
          <p:cNvPr id="71" name="Flowchart: Document 1"/>
          <p:cNvSpPr/>
          <p:nvPr/>
        </p:nvSpPr>
        <p:spPr>
          <a:xfrm flipH="1">
            <a:off x="0" y="0"/>
            <a:ext cx="12192000" cy="153851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0868"/>
              <a:gd name="connsiteX1-3" fmla="*/ 21600 w 21600"/>
              <a:gd name="connsiteY1-4" fmla="*/ 0 h 20868"/>
              <a:gd name="connsiteX2-5" fmla="*/ 21600 w 21600"/>
              <a:gd name="connsiteY2-6" fmla="*/ 17322 h 20868"/>
              <a:gd name="connsiteX3-7" fmla="*/ 13061 w 21600"/>
              <a:gd name="connsiteY3-8" fmla="*/ 13920 h 20868"/>
              <a:gd name="connsiteX4-9" fmla="*/ 0 w 21600"/>
              <a:gd name="connsiteY4-10" fmla="*/ 20172 h 20868"/>
              <a:gd name="connsiteX5" fmla="*/ 0 w 21600"/>
              <a:gd name="connsiteY5" fmla="*/ 0 h 208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1600" h="20868">
                <a:moveTo>
                  <a:pt x="0" y="0"/>
                </a:moveTo>
                <a:lnTo>
                  <a:pt x="21600" y="0"/>
                </a:lnTo>
                <a:lnTo>
                  <a:pt x="21600" y="17322"/>
                </a:lnTo>
                <a:cubicBezTo>
                  <a:pt x="19913" y="20549"/>
                  <a:pt x="16661" y="13445"/>
                  <a:pt x="13061" y="13920"/>
                </a:cubicBezTo>
                <a:cubicBezTo>
                  <a:pt x="9461" y="14395"/>
                  <a:pt x="1913" y="23399"/>
                  <a:pt x="0" y="20172"/>
                </a:cubicBezTo>
                <a:lnTo>
                  <a:pt x="0" y="0"/>
                </a:lnTo>
                <a:close/>
              </a:path>
            </a:pathLst>
          </a:custGeom>
          <a:solidFill>
            <a:srgbClr val="3C79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2538984" y="111151"/>
            <a:ext cx="7114032" cy="2606040"/>
          </a:xfrm>
          <a:prstGeom prst="rect">
            <a:avLst/>
          </a:prstGeom>
          <a:solidFill>
            <a:srgbClr val="A8D7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p:cNvCxnSpPr/>
          <p:nvPr/>
        </p:nvCxnSpPr>
        <p:spPr>
          <a:xfrm>
            <a:off x="2558034" y="883185"/>
            <a:ext cx="7132320" cy="0"/>
          </a:xfrm>
          <a:prstGeom prst="line">
            <a:avLst/>
          </a:prstGeom>
          <a:ln w="38100">
            <a:solidFill>
              <a:srgbClr val="3C7973"/>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7118787" y="238850"/>
            <a:ext cx="402336" cy="40233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7776974" y="248948"/>
            <a:ext cx="402336" cy="4023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8435161" y="248948"/>
            <a:ext cx="402336" cy="40233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9135456" y="84482"/>
            <a:ext cx="816935" cy="646331"/>
          </a:xfrm>
          <a:prstGeom prst="rect">
            <a:avLst/>
          </a:prstGeom>
          <a:noFill/>
        </p:spPr>
        <p:txBody>
          <a:bodyPr wrap="square" rtlCol="0">
            <a:spAutoFit/>
          </a:bodyPr>
          <a:lstStyle/>
          <a:p>
            <a:r>
              <a:rPr lang="en-US" sz="3600" dirty="0">
                <a:solidFill>
                  <a:srgbClr val="3C7973"/>
                </a:solidFill>
                <a:latin typeface="Arial" panose="020B0604020202020204" pitchFamily="34" charset="0"/>
                <a:cs typeface="Arial" panose="020B0604020202020204" pitchFamily="34" charset="0"/>
              </a:rPr>
              <a:t>x</a:t>
            </a:r>
            <a:endParaRPr lang="en-US" sz="2800" dirty="0">
              <a:solidFill>
                <a:srgbClr val="3C7973"/>
              </a:solidFill>
              <a:latin typeface="Arial" panose="020B0604020202020204" pitchFamily="34" charset="0"/>
              <a:cs typeface="Arial" panose="020B0604020202020204" pitchFamily="34" charset="0"/>
            </a:endParaRPr>
          </a:p>
        </p:txBody>
      </p:sp>
      <p:sp>
        <p:nvSpPr>
          <p:cNvPr id="54" name="Rectangle 53"/>
          <p:cNvSpPr/>
          <p:nvPr/>
        </p:nvSpPr>
        <p:spPr>
          <a:xfrm>
            <a:off x="2519934" y="2816251"/>
            <a:ext cx="9226296" cy="3099816"/>
          </a:xfrm>
          <a:prstGeom prst="rect">
            <a:avLst/>
          </a:prstGeom>
          <a:solidFill>
            <a:srgbClr val="A8D7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p:cNvCxnSpPr/>
          <p:nvPr/>
        </p:nvCxnSpPr>
        <p:spPr>
          <a:xfrm>
            <a:off x="2538984" y="3588285"/>
            <a:ext cx="9235440" cy="0"/>
          </a:xfrm>
          <a:prstGeom prst="line">
            <a:avLst/>
          </a:prstGeom>
          <a:ln w="38100">
            <a:solidFill>
              <a:srgbClr val="3C7973"/>
            </a:solidFill>
          </a:ln>
        </p:spPr>
        <p:style>
          <a:lnRef idx="1">
            <a:schemeClr val="accent1"/>
          </a:lnRef>
          <a:fillRef idx="0">
            <a:schemeClr val="accent1"/>
          </a:fillRef>
          <a:effectRef idx="0">
            <a:schemeClr val="accent1"/>
          </a:effectRef>
          <a:fontRef idx="minor">
            <a:schemeClr val="tx1"/>
          </a:fontRef>
        </p:style>
      </p:cxnSp>
      <p:sp>
        <p:nvSpPr>
          <p:cNvPr id="56" name="Rectangle: Rounded Corners 55"/>
          <p:cNvSpPr/>
          <p:nvPr/>
        </p:nvSpPr>
        <p:spPr>
          <a:xfrm>
            <a:off x="2795692" y="2894748"/>
            <a:ext cx="3473991" cy="574462"/>
          </a:xfrm>
          <a:prstGeom prst="roundRect">
            <a:avLst/>
          </a:prstGeom>
          <a:solidFill>
            <a:srgbClr val="4D7F8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Courier New" panose="02070309020205020404" pitchFamily="49" charset="0"/>
                <a:cs typeface="Courier New" panose="02070309020205020404" pitchFamily="49" charset="0"/>
              </a:rPr>
              <a:t>FRONTEND2</a:t>
            </a:r>
            <a:endParaRPr lang="en-US" sz="2800" b="1" dirty="0">
              <a:latin typeface="Courier New" panose="02070309020205020404" pitchFamily="49" charset="0"/>
              <a:cs typeface="Courier New" panose="02070309020205020404" pitchFamily="49" charset="0"/>
            </a:endParaRPr>
          </a:p>
        </p:txBody>
      </p:sp>
      <p:sp>
        <p:nvSpPr>
          <p:cNvPr id="57" name="Oval 56"/>
          <p:cNvSpPr/>
          <p:nvPr/>
        </p:nvSpPr>
        <p:spPr>
          <a:xfrm>
            <a:off x="9214287" y="2943950"/>
            <a:ext cx="402336" cy="40233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p:cNvSpPr/>
          <p:nvPr/>
        </p:nvSpPr>
        <p:spPr>
          <a:xfrm>
            <a:off x="9872474" y="2954048"/>
            <a:ext cx="402336" cy="4023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p:cNvSpPr/>
          <p:nvPr/>
        </p:nvSpPr>
        <p:spPr>
          <a:xfrm>
            <a:off x="10530661" y="2954048"/>
            <a:ext cx="402336" cy="40233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p:cNvSpPr txBox="1"/>
          <p:nvPr/>
        </p:nvSpPr>
        <p:spPr>
          <a:xfrm>
            <a:off x="11230956" y="2789582"/>
            <a:ext cx="816935" cy="646331"/>
          </a:xfrm>
          <a:prstGeom prst="rect">
            <a:avLst/>
          </a:prstGeom>
          <a:noFill/>
        </p:spPr>
        <p:txBody>
          <a:bodyPr wrap="square" rtlCol="0">
            <a:spAutoFit/>
          </a:bodyPr>
          <a:lstStyle/>
          <a:p>
            <a:r>
              <a:rPr lang="en-US" sz="3600" dirty="0">
                <a:solidFill>
                  <a:srgbClr val="3C7973"/>
                </a:solidFill>
                <a:latin typeface="Arial" panose="020B0604020202020204" pitchFamily="34" charset="0"/>
                <a:cs typeface="Arial" panose="020B0604020202020204" pitchFamily="34" charset="0"/>
              </a:rPr>
              <a:t>x</a:t>
            </a:r>
            <a:endParaRPr lang="en-US" sz="2800" dirty="0">
              <a:solidFill>
                <a:srgbClr val="3C7973"/>
              </a:solidFill>
              <a:latin typeface="Arial" panose="020B0604020202020204" pitchFamily="34" charset="0"/>
              <a:cs typeface="Arial" panose="020B0604020202020204" pitchFamily="34" charset="0"/>
            </a:endParaRPr>
          </a:p>
        </p:txBody>
      </p:sp>
      <p:sp>
        <p:nvSpPr>
          <p:cNvPr id="15" name="TextBox 14"/>
          <p:cNvSpPr txBox="1"/>
          <p:nvPr/>
        </p:nvSpPr>
        <p:spPr>
          <a:xfrm>
            <a:off x="2729484" y="3729376"/>
            <a:ext cx="3961027" cy="1908215"/>
          </a:xfrm>
          <a:prstGeom prst="rect">
            <a:avLst/>
          </a:prstGeom>
          <a:noFill/>
        </p:spPr>
        <p:txBody>
          <a:bodyPr wrap="square" numCol="1" rtlCol="0">
            <a:spAutoFit/>
          </a:bodyPr>
          <a:lstStyle/>
          <a:p>
            <a:pPr marL="285750" indent="-285750" algn="just">
              <a:spcAft>
                <a:spcPts val="600"/>
              </a:spcAft>
              <a:buFontTx/>
              <a:buChar char="-"/>
            </a:pPr>
            <a:r>
              <a:rPr lang="vi-VN" spc="-150" dirty="0">
                <a:latin typeface="Cascadia Mono" panose="020B0609020000020004" pitchFamily="49" charset="0"/>
                <a:cs typeface="Cascadia Mono" panose="020B0609020000020004" pitchFamily="49" charset="0"/>
              </a:rPr>
              <a:t>Thiết kế CSS Flexbox và Grid để layout tự động điều chỉnh</a:t>
            </a:r>
            <a:r>
              <a:rPr lang="en-US" spc="-150" dirty="0">
                <a:latin typeface="Cascadia Mono" panose="020B0609020000020004" pitchFamily="49" charset="0"/>
                <a:cs typeface="Cascadia Mono" panose="020B0609020000020004" pitchFamily="49" charset="0"/>
              </a:rPr>
              <a:t>.</a:t>
            </a:r>
          </a:p>
          <a:p>
            <a:pPr marL="285750" indent="-285750" algn="just">
              <a:spcAft>
                <a:spcPts val="600"/>
              </a:spcAft>
              <a:buFontTx/>
              <a:buChar char="-"/>
            </a:pPr>
            <a:r>
              <a:rPr lang="vi-VN" spc="-150" dirty="0">
                <a:latin typeface="Cascadia Mono" panose="020B0609020000020004" pitchFamily="49" charset="0"/>
                <a:cs typeface="Cascadia Mono" panose="020B0609020000020004" pitchFamily="49" charset="0"/>
              </a:rPr>
              <a:t>Các thành phần UI tự động co giãn theo kích thước màn hình</a:t>
            </a:r>
            <a:r>
              <a:rPr lang="en-US" spc="-150" dirty="0">
                <a:latin typeface="Cascadia Mono" panose="020B0609020000020004" pitchFamily="49" charset="0"/>
                <a:cs typeface="Cascadia Mono" panose="020B0609020000020004" pitchFamily="49" charset="0"/>
              </a:rPr>
              <a:t>.</a:t>
            </a:r>
            <a:r>
              <a:rPr lang="vi-VN" spc="-150" dirty="0">
                <a:latin typeface="Cascadia Mono" panose="020B0609020000020004" pitchFamily="49" charset="0"/>
                <a:cs typeface="Cascadia Mono" panose="020B0609020000020004" pitchFamily="49" charset="0"/>
              </a:rPr>
              <a:t> </a:t>
            </a:r>
            <a:endParaRPr lang="en-US" spc="-150" dirty="0">
              <a:latin typeface="Cascadia Mono" panose="020B0609020000020004" pitchFamily="49" charset="0"/>
              <a:cs typeface="Cascadia Mono" panose="020B0609020000020004" pitchFamily="49" charset="0"/>
            </a:endParaRPr>
          </a:p>
          <a:p>
            <a:pPr marL="285750" indent="-285750" algn="just">
              <a:spcAft>
                <a:spcPts val="600"/>
              </a:spcAft>
              <a:buFontTx/>
              <a:buChar char="-"/>
            </a:pPr>
            <a:r>
              <a:rPr lang="vi-VN" spc="-150" dirty="0">
                <a:latin typeface="Cascadia Mono" panose="020B0609020000020004" pitchFamily="49" charset="0"/>
                <a:cs typeface="Cascadia Mono" panose="020B0609020000020004" pitchFamily="49" charset="0"/>
              </a:rPr>
              <a:t>Bảng kết quả có khả năng cuộn ngang trên thiết bị nhỏ</a:t>
            </a:r>
            <a:r>
              <a:rPr lang="en-US" spc="-150" dirty="0">
                <a:latin typeface="Cascadia Mono" panose="020B0609020000020004" pitchFamily="49" charset="0"/>
                <a:cs typeface="Cascadia Mono" panose="020B0609020000020004" pitchFamily="49" charset="0"/>
              </a:rPr>
              <a:t>.</a:t>
            </a:r>
          </a:p>
        </p:txBody>
      </p:sp>
      <p:pic>
        <p:nvPicPr>
          <p:cNvPr id="61" name="Picture 60">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401745"/>
            <a:ext cx="816935" cy="865707"/>
          </a:xfrm>
          <a:prstGeom prst="rect">
            <a:avLst/>
          </a:prstGeom>
        </p:spPr>
      </p:pic>
      <p:pic>
        <p:nvPicPr>
          <p:cNvPr id="62" name="Picture 61">
            <a:hlinkClick r:id="rId4"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1892943"/>
            <a:ext cx="816935" cy="865707"/>
          </a:xfrm>
          <a:prstGeom prst="rect">
            <a:avLst/>
          </a:prstGeom>
        </p:spPr>
      </p:pic>
      <p:pic>
        <p:nvPicPr>
          <p:cNvPr id="63" name="Picture 62">
            <a:hlinkClick r:id="rId5"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3300952"/>
            <a:ext cx="816935" cy="865707"/>
          </a:xfrm>
          <a:prstGeom prst="rect">
            <a:avLst/>
          </a:prstGeom>
        </p:spPr>
      </p:pic>
      <p:pic>
        <p:nvPicPr>
          <p:cNvPr id="64" name="Picture 63">
            <a:hlinkClick r:id="rId6"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4708961"/>
            <a:ext cx="816935" cy="865707"/>
          </a:xfrm>
          <a:prstGeom prst="rect">
            <a:avLst/>
          </a:prstGeom>
        </p:spPr>
      </p:pic>
      <p:cxnSp>
        <p:nvCxnSpPr>
          <p:cNvPr id="65" name="Straight Connector 64"/>
          <p:cNvCxnSpPr/>
          <p:nvPr/>
        </p:nvCxnSpPr>
        <p:spPr>
          <a:xfrm>
            <a:off x="2558034" y="883185"/>
            <a:ext cx="7132320" cy="0"/>
          </a:xfrm>
          <a:prstGeom prst="line">
            <a:avLst/>
          </a:prstGeom>
          <a:ln w="38100">
            <a:solidFill>
              <a:srgbClr val="3C7973"/>
            </a:solidFill>
          </a:ln>
        </p:spPr>
        <p:style>
          <a:lnRef idx="1">
            <a:schemeClr val="accent1"/>
          </a:lnRef>
          <a:fillRef idx="0">
            <a:schemeClr val="accent1"/>
          </a:fillRef>
          <a:effectRef idx="0">
            <a:schemeClr val="accent1"/>
          </a:effectRef>
          <a:fontRef idx="minor">
            <a:schemeClr val="tx1"/>
          </a:fontRef>
        </p:style>
      </p:cxnSp>
      <p:sp>
        <p:nvSpPr>
          <p:cNvPr id="66" name="Rectangle: Folded Corner 65">
            <a:hlinkClick r:id="rId7" action="ppaction://hlinksldjump"/>
          </p:cNvPr>
          <p:cNvSpPr/>
          <p:nvPr/>
        </p:nvSpPr>
        <p:spPr>
          <a:xfrm flipV="1">
            <a:off x="2979842" y="1084263"/>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Folded Corner 66">
            <a:hlinkClick r:id="rId8" action="ppaction://hlinksldjump"/>
          </p:cNvPr>
          <p:cNvSpPr/>
          <p:nvPr/>
        </p:nvSpPr>
        <p:spPr>
          <a:xfrm flipV="1">
            <a:off x="4314501" y="1080864"/>
            <a:ext cx="804672" cy="987552"/>
          </a:xfrm>
          <a:prstGeom prst="foldedCorner">
            <a:avLst>
              <a:gd name="adj" fmla="val 30872"/>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Folded Corner 67">
            <a:hlinkClick r:id="rId9" action="ppaction://hlinksldjump"/>
          </p:cNvPr>
          <p:cNvSpPr/>
          <p:nvPr/>
        </p:nvSpPr>
        <p:spPr>
          <a:xfrm flipV="1">
            <a:off x="5649161" y="1085134"/>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Folded Corner 68">
            <a:hlinkClick r:id="rId10" action="ppaction://hlinksldjump"/>
          </p:cNvPr>
          <p:cNvSpPr/>
          <p:nvPr/>
        </p:nvSpPr>
        <p:spPr>
          <a:xfrm flipV="1">
            <a:off x="6983820" y="1081735"/>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Folded Corner 69">
            <a:hlinkClick r:id="rId11" action="ppaction://hlinksldjump"/>
          </p:cNvPr>
          <p:cNvSpPr/>
          <p:nvPr/>
        </p:nvSpPr>
        <p:spPr>
          <a:xfrm flipV="1">
            <a:off x="8318479" y="1088126"/>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134899" y="1299871"/>
            <a:ext cx="1593949"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Giới thiệu</a:t>
            </a:r>
            <a:endParaRPr lang="en-US" b="1" dirty="0">
              <a:latin typeface="Courier New" panose="02070309020205020404" pitchFamily="49" charset="0"/>
              <a:cs typeface="Courier New" panose="02070309020205020404" pitchFamily="49" charset="0"/>
            </a:endParaRPr>
          </a:p>
        </p:txBody>
      </p:sp>
      <p:sp>
        <p:nvSpPr>
          <p:cNvPr id="5" name="TextBox 4"/>
          <p:cNvSpPr txBox="1"/>
          <p:nvPr/>
        </p:nvSpPr>
        <p:spPr>
          <a:xfrm>
            <a:off x="272157" y="2731542"/>
            <a:ext cx="1319432"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Mục tiêu</a:t>
            </a:r>
            <a:endParaRPr lang="en-US" b="1" dirty="0">
              <a:latin typeface="Courier New" panose="02070309020205020404" pitchFamily="49" charset="0"/>
              <a:cs typeface="Courier New" panose="02070309020205020404" pitchFamily="49" charset="0"/>
            </a:endParaRPr>
          </a:p>
        </p:txBody>
      </p:sp>
      <p:sp>
        <p:nvSpPr>
          <p:cNvPr id="6" name="TextBox 5"/>
          <p:cNvSpPr txBox="1"/>
          <p:nvPr/>
        </p:nvSpPr>
        <p:spPr>
          <a:xfrm>
            <a:off x="-14514" y="4148305"/>
            <a:ext cx="1849285" cy="369332"/>
          </a:xfrm>
          <a:prstGeom prst="rect">
            <a:avLst/>
          </a:prstGeom>
          <a:noFill/>
        </p:spPr>
        <p:txBody>
          <a:bodyPr wrap="square" rtlCol="0">
            <a:spAutoFit/>
          </a:bodyPr>
          <a:lstStyle/>
          <a:p>
            <a:pPr algn="ctr"/>
            <a:r>
              <a:rPr lang="en-US" b="1">
                <a:solidFill>
                  <a:schemeClr val="bg1"/>
                </a:solidFill>
                <a:latin typeface="Courier New" panose="02070309020205020404" pitchFamily="49" charset="0"/>
                <a:cs typeface="Courier New" panose="02070309020205020404" pitchFamily="49" charset="0"/>
              </a:rPr>
              <a:t>Xây dựng</a:t>
            </a:r>
            <a:endParaRPr lang="en-US" b="1" dirty="0">
              <a:solidFill>
                <a:schemeClr val="bg1"/>
              </a:solidFill>
              <a:latin typeface="Courier New" panose="02070309020205020404" pitchFamily="49" charset="0"/>
              <a:cs typeface="Courier New" panose="02070309020205020404" pitchFamily="49" charset="0"/>
            </a:endParaRPr>
          </a:p>
        </p:txBody>
      </p:sp>
      <p:sp>
        <p:nvSpPr>
          <p:cNvPr id="23" name="TextBox 22"/>
          <p:cNvSpPr txBox="1"/>
          <p:nvPr/>
        </p:nvSpPr>
        <p:spPr>
          <a:xfrm>
            <a:off x="-14514" y="5518318"/>
            <a:ext cx="1849285" cy="369332"/>
          </a:xfrm>
          <a:prstGeom prst="rect">
            <a:avLst/>
          </a:prstGeom>
          <a:noFill/>
        </p:spPr>
        <p:txBody>
          <a:bodyPr wrap="square" rtlCol="0">
            <a:spAutoFit/>
          </a:bodyPr>
          <a:lstStyle/>
          <a:p>
            <a:pPr algn="ctr"/>
            <a:r>
              <a:rPr lang="en-US" b="1">
                <a:latin typeface="Courier New" panose="02070309020205020404" pitchFamily="49" charset="0"/>
                <a:cs typeface="Courier New" panose="02070309020205020404" pitchFamily="49" charset="0"/>
              </a:rPr>
              <a:t>Hình ảnh</a:t>
            </a:r>
            <a:endParaRPr lang="en-US" b="1" dirty="0">
              <a:latin typeface="Courier New" panose="02070309020205020404" pitchFamily="49" charset="0"/>
              <a:cs typeface="Courier New" panose="02070309020205020404" pitchFamily="49" charset="0"/>
            </a:endParaRPr>
          </a:p>
        </p:txBody>
      </p:sp>
      <p:sp>
        <p:nvSpPr>
          <p:cNvPr id="24" name="Rectangle 23"/>
          <p:cNvSpPr/>
          <p:nvPr/>
        </p:nvSpPr>
        <p:spPr>
          <a:xfrm>
            <a:off x="0" y="6147816"/>
            <a:ext cx="12192000" cy="713232"/>
          </a:xfrm>
          <a:prstGeom prst="rect">
            <a:avLst/>
          </a:prstGeom>
          <a:solidFill>
            <a:srgbClr val="3C7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p:cNvGrpSpPr/>
          <p:nvPr/>
        </p:nvGrpSpPr>
        <p:grpSpPr>
          <a:xfrm>
            <a:off x="203200" y="6223777"/>
            <a:ext cx="569976" cy="561309"/>
            <a:chOff x="4586514" y="2554514"/>
            <a:chExt cx="569976" cy="561309"/>
          </a:xfrm>
        </p:grpSpPr>
        <p:sp>
          <p:nvSpPr>
            <p:cNvPr id="26" name="Rectangle 25"/>
            <p:cNvSpPr/>
            <p:nvPr/>
          </p:nvSpPr>
          <p:spPr>
            <a:xfrm>
              <a:off x="45865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48913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45865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48913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Rounded Corners 30"/>
          <p:cNvSpPr/>
          <p:nvPr/>
        </p:nvSpPr>
        <p:spPr>
          <a:xfrm>
            <a:off x="1059542" y="6245590"/>
            <a:ext cx="4599432" cy="539496"/>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p:cNvGrpSpPr/>
          <p:nvPr/>
        </p:nvGrpSpPr>
        <p:grpSpPr>
          <a:xfrm>
            <a:off x="1262744" y="6307294"/>
            <a:ext cx="370683" cy="406908"/>
            <a:chOff x="5849257" y="2133600"/>
            <a:chExt cx="542109" cy="595086"/>
          </a:xfrm>
        </p:grpSpPr>
        <p:sp>
          <p:nvSpPr>
            <p:cNvPr id="33" name="Oval 32"/>
            <p:cNvSpPr/>
            <p:nvPr/>
          </p:nvSpPr>
          <p:spPr>
            <a:xfrm>
              <a:off x="5979886" y="2133600"/>
              <a:ext cx="411480" cy="411480"/>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p:cNvCxnSpPr>
              <a:stCxn id="33" idx="3"/>
            </p:cNvCxnSpPr>
            <p:nvPr/>
          </p:nvCxnSpPr>
          <p:spPr>
            <a:xfrm flipH="1">
              <a:off x="5849257" y="2484820"/>
              <a:ext cx="190889" cy="243866"/>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1" name="Picture 40"/>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9943762" y="6182587"/>
            <a:ext cx="647337" cy="647337"/>
          </a:xfrm>
          <a:prstGeom prst="rect">
            <a:avLst/>
          </a:prstGeom>
        </p:spPr>
      </p:pic>
      <p:pic>
        <p:nvPicPr>
          <p:cNvPr id="43" name="Picture 42"/>
          <p:cNvPicPr>
            <a:picLocks noChangeAspect="1"/>
          </p:cNvPicPr>
          <p:nvPr/>
        </p:nvPicPr>
        <p:blipFill>
          <a:blip r:embed="rId13" cstate="print">
            <a:lum bright="70000" contrast="-70000"/>
            <a:extLst>
              <a:ext uri="{28A0092B-C50C-407E-A947-70E740481C1C}">
                <a14:useLocalDpi xmlns:a14="http://schemas.microsoft.com/office/drawing/2010/main" val="0"/>
              </a:ext>
            </a:extLst>
          </a:blip>
          <a:stretch>
            <a:fillRect/>
          </a:stretch>
        </p:blipFill>
        <p:spPr>
          <a:xfrm flipH="1">
            <a:off x="9052585" y="6210723"/>
            <a:ext cx="531250" cy="531250"/>
          </a:xfrm>
          <a:prstGeom prst="rect">
            <a:avLst/>
          </a:prstGeom>
        </p:spPr>
      </p:pic>
      <p:sp>
        <p:nvSpPr>
          <p:cNvPr id="44" name="TextBox 43"/>
          <p:cNvSpPr txBox="1"/>
          <p:nvPr/>
        </p:nvSpPr>
        <p:spPr>
          <a:xfrm>
            <a:off x="10834914" y="6182587"/>
            <a:ext cx="1698171" cy="646331"/>
          </a:xfrm>
          <a:prstGeom prst="rect">
            <a:avLst/>
          </a:prstGeom>
          <a:noFill/>
        </p:spPr>
        <p:txBody>
          <a:bodyPr wrap="square" rtlCol="0">
            <a:spAutoFit/>
          </a:bodyPr>
          <a:lstStyle/>
          <a:p>
            <a:r>
              <a:rPr lang="en-US">
                <a:solidFill>
                  <a:srgbClr val="A8D7D9"/>
                </a:solidFill>
                <a:latin typeface="Century Gothic" panose="020B0502020202020204" pitchFamily="34" charset="0"/>
              </a:rPr>
              <a:t>7:00 </a:t>
            </a:r>
            <a:r>
              <a:rPr lang="en-US" dirty="0">
                <a:solidFill>
                  <a:srgbClr val="A8D7D9"/>
                </a:solidFill>
                <a:latin typeface="Century Gothic" panose="020B0502020202020204" pitchFamily="34" charset="0"/>
              </a:rPr>
              <a:t>AM</a:t>
            </a:r>
          </a:p>
          <a:p>
            <a:r>
              <a:rPr lang="en-US">
                <a:solidFill>
                  <a:srgbClr val="A8D7D9"/>
                </a:solidFill>
                <a:latin typeface="Century Gothic" panose="020B0502020202020204" pitchFamily="34" charset="0"/>
              </a:rPr>
              <a:t>6/12/2024</a:t>
            </a:r>
            <a:endParaRPr lang="en-US" dirty="0">
              <a:solidFill>
                <a:srgbClr val="A8D7D9"/>
              </a:solidFill>
              <a:latin typeface="Century Gothic" panose="020B0502020202020204" pitchFamily="34" charset="0"/>
            </a:endParaRPr>
          </a:p>
        </p:txBody>
      </p:sp>
      <p:sp>
        <p:nvSpPr>
          <p:cNvPr id="45" name="Rectangle: Rounded Corners 44"/>
          <p:cNvSpPr/>
          <p:nvPr/>
        </p:nvSpPr>
        <p:spPr>
          <a:xfrm>
            <a:off x="2814742" y="189648"/>
            <a:ext cx="3473991" cy="574462"/>
          </a:xfrm>
          <a:prstGeom prst="roundRect">
            <a:avLst/>
          </a:prstGeom>
          <a:solidFill>
            <a:srgbClr val="4D7F8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Courier New" panose="02070309020205020404" pitchFamily="49" charset="0"/>
                <a:cs typeface="Courier New" panose="02070309020205020404" pitchFamily="49" charset="0"/>
              </a:rPr>
              <a:t>XÂY DỰNG</a:t>
            </a:r>
            <a:endParaRPr lang="en-US" sz="2800" b="1" dirty="0">
              <a:latin typeface="Courier New" panose="02070309020205020404" pitchFamily="49" charset="0"/>
              <a:cs typeface="Courier New" panose="02070309020205020404" pitchFamily="49" charset="0"/>
            </a:endParaRPr>
          </a:p>
        </p:txBody>
      </p:sp>
      <p:sp>
        <p:nvSpPr>
          <p:cNvPr id="49" name="TextBox 48"/>
          <p:cNvSpPr txBox="1"/>
          <p:nvPr/>
        </p:nvSpPr>
        <p:spPr>
          <a:xfrm>
            <a:off x="2664699" y="2109949"/>
            <a:ext cx="1443307"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FRONTEND1</a:t>
            </a:r>
            <a:endParaRPr lang="en-US" dirty="0">
              <a:latin typeface="Courier New" panose="02070309020205020404" pitchFamily="49" charset="0"/>
              <a:cs typeface="Courier New" panose="02070309020205020404" pitchFamily="49" charset="0"/>
            </a:endParaRPr>
          </a:p>
        </p:txBody>
      </p:sp>
      <p:sp>
        <p:nvSpPr>
          <p:cNvPr id="72" name="TextBox 71"/>
          <p:cNvSpPr txBox="1"/>
          <p:nvPr/>
        </p:nvSpPr>
        <p:spPr>
          <a:xfrm>
            <a:off x="4014484" y="2109949"/>
            <a:ext cx="1443307"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FRONTEND2</a:t>
            </a:r>
            <a:endParaRPr lang="en-US" b="1" dirty="0">
              <a:latin typeface="Courier New" panose="02070309020205020404" pitchFamily="49" charset="0"/>
              <a:cs typeface="Courier New" panose="02070309020205020404" pitchFamily="49" charset="0"/>
            </a:endParaRPr>
          </a:p>
        </p:txBody>
      </p:sp>
      <p:sp>
        <p:nvSpPr>
          <p:cNvPr id="73" name="TextBox 72"/>
          <p:cNvSpPr txBox="1"/>
          <p:nvPr/>
        </p:nvSpPr>
        <p:spPr>
          <a:xfrm>
            <a:off x="5423971" y="2109949"/>
            <a:ext cx="1350858"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BACKEND1</a:t>
            </a:r>
            <a:endParaRPr lang="en-US" dirty="0">
              <a:latin typeface="Courier New" panose="02070309020205020404" pitchFamily="49" charset="0"/>
              <a:cs typeface="Courier New" panose="02070309020205020404" pitchFamily="49" charset="0"/>
            </a:endParaRPr>
          </a:p>
        </p:txBody>
      </p:sp>
      <p:sp>
        <p:nvSpPr>
          <p:cNvPr id="74" name="TextBox 73"/>
          <p:cNvSpPr txBox="1"/>
          <p:nvPr/>
        </p:nvSpPr>
        <p:spPr>
          <a:xfrm>
            <a:off x="6767824" y="2109949"/>
            <a:ext cx="1350858"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BACKEND2</a:t>
            </a:r>
            <a:endParaRPr lang="en-US" dirty="0">
              <a:latin typeface="Courier New" panose="02070309020205020404" pitchFamily="49" charset="0"/>
              <a:cs typeface="Courier New" panose="02070309020205020404" pitchFamily="49" charset="0"/>
            </a:endParaRPr>
          </a:p>
        </p:txBody>
      </p:sp>
      <p:sp>
        <p:nvSpPr>
          <p:cNvPr id="84" name="TextBox 83"/>
          <p:cNvSpPr txBox="1"/>
          <p:nvPr/>
        </p:nvSpPr>
        <p:spPr>
          <a:xfrm>
            <a:off x="7576294" y="4033818"/>
            <a:ext cx="3179223" cy="1200329"/>
          </a:xfrm>
          <a:prstGeom prst="rect">
            <a:avLst/>
          </a:prstGeom>
          <a:noFill/>
        </p:spPr>
        <p:txBody>
          <a:bodyPr wrap="square" rtlCol="0">
            <a:spAutoFit/>
          </a:bodyPr>
          <a:lstStyle/>
          <a:p>
            <a:r>
              <a:rPr lang="vi-VN" spc="-150" dirty="0">
                <a:latin typeface="Cascadia Mono" panose="020B0609020000020004" pitchFamily="49" charset="0"/>
                <a:cs typeface="Cascadia Mono" panose="020B0609020000020004" pitchFamily="49" charset="0"/>
              </a:rPr>
              <a:t>Các breakpoint chính: </a:t>
            </a:r>
            <a:endParaRPr lang="en-US" spc="-150" dirty="0">
              <a:latin typeface="Cascadia Mono" panose="020B0609020000020004" pitchFamily="49" charset="0"/>
              <a:cs typeface="Cascadia Mono" panose="020B0609020000020004" pitchFamily="49" charset="0"/>
            </a:endParaRPr>
          </a:p>
          <a:p>
            <a:r>
              <a:rPr lang="en-US" spc="-150" dirty="0">
                <a:latin typeface="Cascadia Mono" panose="020B0609020000020004" pitchFamily="49" charset="0"/>
                <a:cs typeface="Cascadia Mono" panose="020B0609020000020004" pitchFamily="49" charset="0"/>
              </a:rPr>
              <a:t>- </a:t>
            </a:r>
            <a:r>
              <a:rPr lang="vi-VN" spc="-150" dirty="0">
                <a:latin typeface="Cascadia Mono" panose="020B0609020000020004" pitchFamily="49" charset="0"/>
                <a:cs typeface="Cascadia Mono" panose="020B0609020000020004" pitchFamily="49" charset="0"/>
              </a:rPr>
              <a:t>Desktop: &gt;1024px;</a:t>
            </a:r>
            <a:endParaRPr lang="en-US" spc="-150" dirty="0">
              <a:latin typeface="Cascadia Mono" panose="020B0609020000020004" pitchFamily="49" charset="0"/>
              <a:cs typeface="Cascadia Mono" panose="020B0609020000020004" pitchFamily="49" charset="0"/>
            </a:endParaRPr>
          </a:p>
          <a:p>
            <a:r>
              <a:rPr lang="en-US" spc="-150" dirty="0">
                <a:latin typeface="Cascadia Mono" panose="020B0609020000020004" pitchFamily="49" charset="0"/>
                <a:cs typeface="Cascadia Mono" panose="020B0609020000020004" pitchFamily="49" charset="0"/>
              </a:rPr>
              <a:t>-</a:t>
            </a:r>
            <a:r>
              <a:rPr lang="vi-VN" spc="-150" dirty="0">
                <a:latin typeface="Cascadia Mono" panose="020B0609020000020004" pitchFamily="49" charset="0"/>
                <a:cs typeface="Cascadia Mono" panose="020B0609020000020004" pitchFamily="49" charset="0"/>
              </a:rPr>
              <a:t> Tablet: 768px</a:t>
            </a:r>
            <a:r>
              <a:rPr lang="en-US" spc="-150" dirty="0">
                <a:latin typeface="Cascadia Mono" panose="020B0609020000020004" pitchFamily="49" charset="0"/>
                <a:cs typeface="Cascadia Mono" panose="020B0609020000020004" pitchFamily="49" charset="0"/>
              </a:rPr>
              <a:t> - </a:t>
            </a:r>
            <a:r>
              <a:rPr lang="vi-VN" spc="-150" dirty="0">
                <a:latin typeface="Cascadia Mono" panose="020B0609020000020004" pitchFamily="49" charset="0"/>
                <a:cs typeface="Cascadia Mono" panose="020B0609020000020004" pitchFamily="49" charset="0"/>
              </a:rPr>
              <a:t>1024px; </a:t>
            </a:r>
            <a:r>
              <a:rPr lang="en-US" spc="-150" dirty="0">
                <a:latin typeface="Cascadia Mono" panose="020B0609020000020004" pitchFamily="49" charset="0"/>
                <a:cs typeface="Cascadia Mono" panose="020B0609020000020004" pitchFamily="49" charset="0"/>
              </a:rPr>
              <a:t>- </a:t>
            </a:r>
            <a:r>
              <a:rPr lang="vi-VN" spc="-150" dirty="0">
                <a:latin typeface="Cascadia Mono" panose="020B0609020000020004" pitchFamily="49" charset="0"/>
                <a:cs typeface="Cascadia Mono" panose="020B0609020000020004" pitchFamily="49" charset="0"/>
              </a:rPr>
              <a:t>Mobile</a:t>
            </a:r>
            <a:r>
              <a:rPr lang="en-US" spc="-150" dirty="0">
                <a:latin typeface="Cascadia Mono" panose="020B0609020000020004" pitchFamily="49" charset="0"/>
                <a:cs typeface="Cascadia Mono" panose="020B0609020000020004" pitchFamily="49" charset="0"/>
              </a:rPr>
              <a:t>: &lt;768px;</a:t>
            </a:r>
          </a:p>
        </p:txBody>
      </p:sp>
      <p:sp>
        <p:nvSpPr>
          <p:cNvPr id="85" name="TextBox 84"/>
          <p:cNvSpPr txBox="1"/>
          <p:nvPr/>
        </p:nvSpPr>
        <p:spPr>
          <a:xfrm>
            <a:off x="8140529" y="2109949"/>
            <a:ext cx="1443306"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BACKEND3</a:t>
            </a:r>
            <a:endParaRPr lang="en-US" dirty="0">
              <a:latin typeface="Courier New" panose="02070309020205020404" pitchFamily="49" charset="0"/>
              <a:cs typeface="Courier New" panose="02070309020205020404" pitchFamily="49" charset="0"/>
            </a:endParaRPr>
          </a:p>
        </p:txBody>
      </p:sp>
      <p:sp>
        <p:nvSpPr>
          <p:cNvPr id="4" name="TextBox 22"/>
          <p:cNvSpPr txBox="1"/>
          <p:nvPr/>
        </p:nvSpPr>
        <p:spPr>
          <a:xfrm>
            <a:off x="1633220" y="6311900"/>
            <a:ext cx="4431030" cy="429895"/>
          </a:xfrm>
          <a:prstGeom prst="rect">
            <a:avLst/>
          </a:prstGeom>
          <a:noFill/>
        </p:spPr>
        <p:txBody>
          <a:bodyPr wrap="square" rtlCol="0">
            <a:spAutoFit/>
          </a:bodyPr>
          <a:lstStyle/>
          <a:p>
            <a:r>
              <a:rPr lang="en-US" sz="2200" b="1" dirty="0">
                <a:latin typeface="Courier New" panose="02070309020205020404" pitchFamily="49" charset="0"/>
                <a:cs typeface="Courier New" panose="02070309020205020404" pitchFamily="49" charset="0"/>
              </a:rPr>
              <a:t>WEBSITE TRA CUU SAO KE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anim calcmode="lin" valueType="num">
                                      <p:cBhvr>
                                        <p:cTn id="8" dur="500" fill="hold"/>
                                        <p:tgtEl>
                                          <p:spTgt spid="54"/>
                                        </p:tgtEl>
                                        <p:attrNameLst>
                                          <p:attrName>ppt_x</p:attrName>
                                        </p:attrNameLst>
                                      </p:cBhvr>
                                      <p:tavLst>
                                        <p:tav tm="0">
                                          <p:val>
                                            <p:strVal val="#ppt_x"/>
                                          </p:val>
                                        </p:tav>
                                        <p:tav tm="100000">
                                          <p:val>
                                            <p:strVal val="#ppt_x"/>
                                          </p:val>
                                        </p:tav>
                                      </p:tavLst>
                                    </p:anim>
                                    <p:anim calcmode="lin" valueType="num">
                                      <p:cBhvr>
                                        <p:cTn id="9" dur="500" fill="hold"/>
                                        <p:tgtEl>
                                          <p:spTgt spid="5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anim calcmode="lin" valueType="num">
                                      <p:cBhvr>
                                        <p:cTn id="13" dur="500" fill="hold"/>
                                        <p:tgtEl>
                                          <p:spTgt spid="55"/>
                                        </p:tgtEl>
                                        <p:attrNameLst>
                                          <p:attrName>ppt_x</p:attrName>
                                        </p:attrNameLst>
                                      </p:cBhvr>
                                      <p:tavLst>
                                        <p:tav tm="0">
                                          <p:val>
                                            <p:strVal val="#ppt_x"/>
                                          </p:val>
                                        </p:tav>
                                        <p:tav tm="100000">
                                          <p:val>
                                            <p:strVal val="#ppt_x"/>
                                          </p:val>
                                        </p:tav>
                                      </p:tavLst>
                                    </p:anim>
                                    <p:anim calcmode="lin" valueType="num">
                                      <p:cBhvr>
                                        <p:cTn id="14" dur="500" fill="hold"/>
                                        <p:tgtEl>
                                          <p:spTgt spid="5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anim calcmode="lin" valueType="num">
                                      <p:cBhvr>
                                        <p:cTn id="18" dur="500" fill="hold"/>
                                        <p:tgtEl>
                                          <p:spTgt spid="56"/>
                                        </p:tgtEl>
                                        <p:attrNameLst>
                                          <p:attrName>ppt_x</p:attrName>
                                        </p:attrNameLst>
                                      </p:cBhvr>
                                      <p:tavLst>
                                        <p:tav tm="0">
                                          <p:val>
                                            <p:strVal val="#ppt_x"/>
                                          </p:val>
                                        </p:tav>
                                        <p:tav tm="100000">
                                          <p:val>
                                            <p:strVal val="#ppt_x"/>
                                          </p:val>
                                        </p:tav>
                                      </p:tavLst>
                                    </p:anim>
                                    <p:anim calcmode="lin" valueType="num">
                                      <p:cBhvr>
                                        <p:cTn id="19" dur="500" fill="hold"/>
                                        <p:tgtEl>
                                          <p:spTgt spid="5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anim calcmode="lin" valueType="num">
                                      <p:cBhvr>
                                        <p:cTn id="23" dur="500" fill="hold"/>
                                        <p:tgtEl>
                                          <p:spTgt spid="57"/>
                                        </p:tgtEl>
                                        <p:attrNameLst>
                                          <p:attrName>ppt_x</p:attrName>
                                        </p:attrNameLst>
                                      </p:cBhvr>
                                      <p:tavLst>
                                        <p:tav tm="0">
                                          <p:val>
                                            <p:strVal val="#ppt_x"/>
                                          </p:val>
                                        </p:tav>
                                        <p:tav tm="100000">
                                          <p:val>
                                            <p:strVal val="#ppt_x"/>
                                          </p:val>
                                        </p:tav>
                                      </p:tavLst>
                                    </p:anim>
                                    <p:anim calcmode="lin" valueType="num">
                                      <p:cBhvr>
                                        <p:cTn id="24" dur="500" fill="hold"/>
                                        <p:tgtEl>
                                          <p:spTgt spid="5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anim calcmode="lin" valueType="num">
                                      <p:cBhvr>
                                        <p:cTn id="28" dur="500" fill="hold"/>
                                        <p:tgtEl>
                                          <p:spTgt spid="58"/>
                                        </p:tgtEl>
                                        <p:attrNameLst>
                                          <p:attrName>ppt_x</p:attrName>
                                        </p:attrNameLst>
                                      </p:cBhvr>
                                      <p:tavLst>
                                        <p:tav tm="0">
                                          <p:val>
                                            <p:strVal val="#ppt_x"/>
                                          </p:val>
                                        </p:tav>
                                        <p:tav tm="100000">
                                          <p:val>
                                            <p:strVal val="#ppt_x"/>
                                          </p:val>
                                        </p:tav>
                                      </p:tavLst>
                                    </p:anim>
                                    <p:anim calcmode="lin" valueType="num">
                                      <p:cBhvr>
                                        <p:cTn id="29" dur="500" fill="hold"/>
                                        <p:tgtEl>
                                          <p:spTgt spid="5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anim calcmode="lin" valueType="num">
                                      <p:cBhvr>
                                        <p:cTn id="33" dur="500" fill="hold"/>
                                        <p:tgtEl>
                                          <p:spTgt spid="59"/>
                                        </p:tgtEl>
                                        <p:attrNameLst>
                                          <p:attrName>ppt_x</p:attrName>
                                        </p:attrNameLst>
                                      </p:cBhvr>
                                      <p:tavLst>
                                        <p:tav tm="0">
                                          <p:val>
                                            <p:strVal val="#ppt_x"/>
                                          </p:val>
                                        </p:tav>
                                        <p:tav tm="100000">
                                          <p:val>
                                            <p:strVal val="#ppt_x"/>
                                          </p:val>
                                        </p:tav>
                                      </p:tavLst>
                                    </p:anim>
                                    <p:anim calcmode="lin" valueType="num">
                                      <p:cBhvr>
                                        <p:cTn id="34" dur="500" fill="hold"/>
                                        <p:tgtEl>
                                          <p:spTgt spid="5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anim calcmode="lin" valueType="num">
                                      <p:cBhvr>
                                        <p:cTn id="38" dur="500" fill="hold"/>
                                        <p:tgtEl>
                                          <p:spTgt spid="60"/>
                                        </p:tgtEl>
                                        <p:attrNameLst>
                                          <p:attrName>ppt_x</p:attrName>
                                        </p:attrNameLst>
                                      </p:cBhvr>
                                      <p:tavLst>
                                        <p:tav tm="0">
                                          <p:val>
                                            <p:strVal val="#ppt_x"/>
                                          </p:val>
                                        </p:tav>
                                        <p:tav tm="100000">
                                          <p:val>
                                            <p:strVal val="#ppt_x"/>
                                          </p:val>
                                        </p:tav>
                                      </p:tavLst>
                                    </p:anim>
                                    <p:anim calcmode="lin" valueType="num">
                                      <p:cBhvr>
                                        <p:cTn id="39" dur="500" fill="hold"/>
                                        <p:tgtEl>
                                          <p:spTgt spid="6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anim calcmode="lin" valueType="num">
                                      <p:cBhvr>
                                        <p:cTn id="43" dur="500" fill="hold"/>
                                        <p:tgtEl>
                                          <p:spTgt spid="15"/>
                                        </p:tgtEl>
                                        <p:attrNameLst>
                                          <p:attrName>ppt_x</p:attrName>
                                        </p:attrNameLst>
                                      </p:cBhvr>
                                      <p:tavLst>
                                        <p:tav tm="0">
                                          <p:val>
                                            <p:strVal val="#ppt_x"/>
                                          </p:val>
                                        </p:tav>
                                        <p:tav tm="100000">
                                          <p:val>
                                            <p:strVal val="#ppt_x"/>
                                          </p:val>
                                        </p:tav>
                                      </p:tavLst>
                                    </p:anim>
                                    <p:anim calcmode="lin" valueType="num">
                                      <p:cBhvr>
                                        <p:cTn id="44" dur="50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4"/>
                                        </p:tgtEl>
                                        <p:attrNameLst>
                                          <p:attrName>style.visibility</p:attrName>
                                        </p:attrNameLst>
                                      </p:cBhvr>
                                      <p:to>
                                        <p:strVal val="visible"/>
                                      </p:to>
                                    </p:set>
                                    <p:animEffect transition="in" filter="fade">
                                      <p:cBhvr>
                                        <p:cTn id="47" dur="500"/>
                                        <p:tgtEl>
                                          <p:spTgt spid="84"/>
                                        </p:tgtEl>
                                      </p:cBhvr>
                                    </p:animEffect>
                                    <p:anim calcmode="lin" valueType="num">
                                      <p:cBhvr>
                                        <p:cTn id="48" dur="500" fill="hold"/>
                                        <p:tgtEl>
                                          <p:spTgt spid="84"/>
                                        </p:tgtEl>
                                        <p:attrNameLst>
                                          <p:attrName>ppt_x</p:attrName>
                                        </p:attrNameLst>
                                      </p:cBhvr>
                                      <p:tavLst>
                                        <p:tav tm="0">
                                          <p:val>
                                            <p:strVal val="#ppt_x"/>
                                          </p:val>
                                        </p:tav>
                                        <p:tav tm="100000">
                                          <p:val>
                                            <p:strVal val="#ppt_x"/>
                                          </p:val>
                                        </p:tav>
                                      </p:tavLst>
                                    </p:anim>
                                    <p:anim calcmode="lin" valueType="num">
                                      <p:cBhvr>
                                        <p:cTn id="49" dur="5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57" grpId="0" animBg="1"/>
      <p:bldP spid="58" grpId="0" animBg="1"/>
      <p:bldP spid="59" grpId="0" animBg="1"/>
      <p:bldP spid="60" grpId="0"/>
      <p:bldP spid="15" grpId="0"/>
      <p:bldP spid="8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9C2B1"/>
        </a:solidFill>
        <a:effectLst/>
      </p:bgPr>
    </p:bg>
    <p:spTree>
      <p:nvGrpSpPr>
        <p:cNvPr id="1" name=""/>
        <p:cNvGrpSpPr/>
        <p:nvPr/>
      </p:nvGrpSpPr>
      <p:grpSpPr>
        <a:xfrm>
          <a:off x="0" y="0"/>
          <a:ext cx="0" cy="0"/>
          <a:chOff x="0" y="0"/>
          <a:chExt cx="0" cy="0"/>
        </a:xfrm>
      </p:grpSpPr>
      <p:sp>
        <p:nvSpPr>
          <p:cNvPr id="71" name="Flowchart: Document 1"/>
          <p:cNvSpPr/>
          <p:nvPr/>
        </p:nvSpPr>
        <p:spPr>
          <a:xfrm flipH="1">
            <a:off x="0" y="0"/>
            <a:ext cx="12192000" cy="153851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1" fmla="*/ 0 w 21600"/>
              <a:gd name="connsiteY0-2" fmla="*/ 0 h 20868"/>
              <a:gd name="connsiteX1-3" fmla="*/ 21600 w 21600"/>
              <a:gd name="connsiteY1-4" fmla="*/ 0 h 20868"/>
              <a:gd name="connsiteX2-5" fmla="*/ 21600 w 21600"/>
              <a:gd name="connsiteY2-6" fmla="*/ 17322 h 20868"/>
              <a:gd name="connsiteX3-7" fmla="*/ 13061 w 21600"/>
              <a:gd name="connsiteY3-8" fmla="*/ 13920 h 20868"/>
              <a:gd name="connsiteX4-9" fmla="*/ 0 w 21600"/>
              <a:gd name="connsiteY4-10" fmla="*/ 20172 h 20868"/>
              <a:gd name="connsiteX5" fmla="*/ 0 w 21600"/>
              <a:gd name="connsiteY5" fmla="*/ 0 h 208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21600" h="20868">
                <a:moveTo>
                  <a:pt x="0" y="0"/>
                </a:moveTo>
                <a:lnTo>
                  <a:pt x="21600" y="0"/>
                </a:lnTo>
                <a:lnTo>
                  <a:pt x="21600" y="17322"/>
                </a:lnTo>
                <a:cubicBezTo>
                  <a:pt x="19913" y="20549"/>
                  <a:pt x="16661" y="13445"/>
                  <a:pt x="13061" y="13920"/>
                </a:cubicBezTo>
                <a:cubicBezTo>
                  <a:pt x="9461" y="14395"/>
                  <a:pt x="1913" y="23399"/>
                  <a:pt x="0" y="20172"/>
                </a:cubicBezTo>
                <a:lnTo>
                  <a:pt x="0" y="0"/>
                </a:lnTo>
                <a:close/>
              </a:path>
            </a:pathLst>
          </a:custGeom>
          <a:solidFill>
            <a:srgbClr val="3C79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2538984" y="111151"/>
            <a:ext cx="7114032" cy="2606040"/>
          </a:xfrm>
          <a:prstGeom prst="rect">
            <a:avLst/>
          </a:prstGeom>
          <a:solidFill>
            <a:srgbClr val="A8D7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p:cNvCxnSpPr/>
          <p:nvPr/>
        </p:nvCxnSpPr>
        <p:spPr>
          <a:xfrm>
            <a:off x="2558034" y="883185"/>
            <a:ext cx="7132320" cy="0"/>
          </a:xfrm>
          <a:prstGeom prst="line">
            <a:avLst/>
          </a:prstGeom>
          <a:ln w="38100">
            <a:solidFill>
              <a:srgbClr val="3C7973"/>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7118787" y="238850"/>
            <a:ext cx="402336" cy="40233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a:off x="7776974" y="248948"/>
            <a:ext cx="402336" cy="4023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a:off x="8435161" y="248948"/>
            <a:ext cx="402336" cy="40233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9135456" y="84482"/>
            <a:ext cx="816935" cy="646331"/>
          </a:xfrm>
          <a:prstGeom prst="rect">
            <a:avLst/>
          </a:prstGeom>
          <a:noFill/>
        </p:spPr>
        <p:txBody>
          <a:bodyPr wrap="square" rtlCol="0">
            <a:spAutoFit/>
          </a:bodyPr>
          <a:lstStyle/>
          <a:p>
            <a:r>
              <a:rPr lang="en-US" sz="3600" dirty="0">
                <a:solidFill>
                  <a:srgbClr val="3C7973"/>
                </a:solidFill>
                <a:latin typeface="Arial" panose="020B0604020202020204" pitchFamily="34" charset="0"/>
                <a:cs typeface="Arial" panose="020B0604020202020204" pitchFamily="34" charset="0"/>
              </a:rPr>
              <a:t>x</a:t>
            </a:r>
            <a:endParaRPr lang="en-US" sz="2800" dirty="0">
              <a:solidFill>
                <a:srgbClr val="3C7973"/>
              </a:solidFill>
              <a:latin typeface="Arial" panose="020B0604020202020204" pitchFamily="34" charset="0"/>
              <a:cs typeface="Arial" panose="020B0604020202020204" pitchFamily="34" charset="0"/>
            </a:endParaRPr>
          </a:p>
        </p:txBody>
      </p:sp>
      <p:sp>
        <p:nvSpPr>
          <p:cNvPr id="54" name="Rectangle 53"/>
          <p:cNvSpPr/>
          <p:nvPr/>
        </p:nvSpPr>
        <p:spPr>
          <a:xfrm>
            <a:off x="2519934" y="2816251"/>
            <a:ext cx="9226296" cy="3099816"/>
          </a:xfrm>
          <a:prstGeom prst="rect">
            <a:avLst/>
          </a:prstGeom>
          <a:solidFill>
            <a:srgbClr val="A8D7D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p:cNvCxnSpPr/>
          <p:nvPr/>
        </p:nvCxnSpPr>
        <p:spPr>
          <a:xfrm>
            <a:off x="2538984" y="3588285"/>
            <a:ext cx="9235440" cy="0"/>
          </a:xfrm>
          <a:prstGeom prst="line">
            <a:avLst/>
          </a:prstGeom>
          <a:ln w="38100">
            <a:solidFill>
              <a:srgbClr val="3C7973"/>
            </a:solidFill>
          </a:ln>
        </p:spPr>
        <p:style>
          <a:lnRef idx="1">
            <a:schemeClr val="accent1"/>
          </a:lnRef>
          <a:fillRef idx="0">
            <a:schemeClr val="accent1"/>
          </a:fillRef>
          <a:effectRef idx="0">
            <a:schemeClr val="accent1"/>
          </a:effectRef>
          <a:fontRef idx="minor">
            <a:schemeClr val="tx1"/>
          </a:fontRef>
        </p:style>
      </p:cxnSp>
      <p:sp>
        <p:nvSpPr>
          <p:cNvPr id="56" name="Rectangle: Rounded Corners 55"/>
          <p:cNvSpPr/>
          <p:nvPr/>
        </p:nvSpPr>
        <p:spPr>
          <a:xfrm>
            <a:off x="2795692" y="2894748"/>
            <a:ext cx="3473991" cy="574462"/>
          </a:xfrm>
          <a:prstGeom prst="roundRect">
            <a:avLst/>
          </a:prstGeom>
          <a:solidFill>
            <a:srgbClr val="4D7F8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ourier New" panose="02070309020205020404" pitchFamily="49" charset="0"/>
                <a:cs typeface="Courier New" panose="02070309020205020404" pitchFamily="49" charset="0"/>
              </a:rPr>
              <a:t>BACKEND1</a:t>
            </a:r>
          </a:p>
        </p:txBody>
      </p:sp>
      <p:sp>
        <p:nvSpPr>
          <p:cNvPr id="57" name="Oval 56"/>
          <p:cNvSpPr/>
          <p:nvPr/>
        </p:nvSpPr>
        <p:spPr>
          <a:xfrm>
            <a:off x="9214287" y="2943950"/>
            <a:ext cx="402336" cy="40233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p:cNvSpPr/>
          <p:nvPr/>
        </p:nvSpPr>
        <p:spPr>
          <a:xfrm>
            <a:off x="9872474" y="2954048"/>
            <a:ext cx="402336" cy="40233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p:cNvSpPr/>
          <p:nvPr/>
        </p:nvSpPr>
        <p:spPr>
          <a:xfrm>
            <a:off x="10530661" y="2954048"/>
            <a:ext cx="402336" cy="40233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p:cNvSpPr txBox="1"/>
          <p:nvPr/>
        </p:nvSpPr>
        <p:spPr>
          <a:xfrm>
            <a:off x="11230956" y="2789582"/>
            <a:ext cx="816935" cy="646331"/>
          </a:xfrm>
          <a:prstGeom prst="rect">
            <a:avLst/>
          </a:prstGeom>
          <a:noFill/>
        </p:spPr>
        <p:txBody>
          <a:bodyPr wrap="square" rtlCol="0">
            <a:spAutoFit/>
          </a:bodyPr>
          <a:lstStyle/>
          <a:p>
            <a:r>
              <a:rPr lang="en-US" sz="3600" dirty="0">
                <a:solidFill>
                  <a:srgbClr val="3C7973"/>
                </a:solidFill>
                <a:latin typeface="Arial" panose="020B0604020202020204" pitchFamily="34" charset="0"/>
                <a:cs typeface="Arial" panose="020B0604020202020204" pitchFamily="34" charset="0"/>
              </a:rPr>
              <a:t>x</a:t>
            </a:r>
            <a:endParaRPr lang="en-US" sz="2800" dirty="0">
              <a:solidFill>
                <a:srgbClr val="3C7973"/>
              </a:solidFill>
              <a:latin typeface="Arial" panose="020B0604020202020204" pitchFamily="34" charset="0"/>
              <a:cs typeface="Arial" panose="020B0604020202020204" pitchFamily="34" charset="0"/>
            </a:endParaRPr>
          </a:p>
        </p:txBody>
      </p:sp>
      <p:sp>
        <p:nvSpPr>
          <p:cNvPr id="15" name="TextBox 14"/>
          <p:cNvSpPr txBox="1"/>
          <p:nvPr/>
        </p:nvSpPr>
        <p:spPr>
          <a:xfrm>
            <a:off x="2814742" y="3706969"/>
            <a:ext cx="4169078" cy="2031325"/>
          </a:xfrm>
          <a:prstGeom prst="rect">
            <a:avLst/>
          </a:prstGeom>
          <a:noFill/>
        </p:spPr>
        <p:txBody>
          <a:bodyPr wrap="square" rtlCol="0">
            <a:spAutoFit/>
          </a:bodyPr>
          <a:lstStyle/>
          <a:p>
            <a:r>
              <a:rPr lang="vi-VN" spc="-150" dirty="0">
                <a:latin typeface="Cascadia Mono" panose="020B0609020000020004" pitchFamily="49" charset="0"/>
                <a:cs typeface="Cascadia Mono" panose="020B0609020000020004" pitchFamily="49" charset="0"/>
              </a:rPr>
              <a:t>Mô hình </a:t>
            </a:r>
            <a:r>
              <a:rPr lang="vi-VN" spc="-150">
                <a:latin typeface="Cascadia Mono" panose="020B0609020000020004" pitchFamily="49" charset="0"/>
                <a:cs typeface="Cascadia Mono" panose="020B0609020000020004" pitchFamily="49" charset="0"/>
              </a:rPr>
              <a:t>Worker Threads</a:t>
            </a:r>
            <a:r>
              <a:rPr lang="en-US" spc="-150">
                <a:latin typeface="Cascadia Mono" panose="020B0609020000020004" pitchFamily="49" charset="0"/>
                <a:cs typeface="Cascadia Mono" panose="020B0609020000020004" pitchFamily="49" charset="0"/>
              </a:rPr>
              <a:t>:</a:t>
            </a:r>
            <a:endParaRPr lang="en-US" spc="-150" dirty="0">
              <a:latin typeface="Cascadia Mono" panose="020B0609020000020004" pitchFamily="49" charset="0"/>
              <a:cs typeface="Cascadia Mono" panose="020B0609020000020004" pitchFamily="49" charset="0"/>
            </a:endParaRPr>
          </a:p>
          <a:p>
            <a:pPr marL="285750" indent="-285750">
              <a:buFontTx/>
              <a:buChar char="-"/>
            </a:pPr>
            <a:r>
              <a:rPr lang="vi-VN" spc="-150" dirty="0">
                <a:latin typeface="Cascadia Mono" panose="020B0609020000020004" pitchFamily="49" charset="0"/>
                <a:cs typeface="Cascadia Mono" panose="020B0609020000020004" pitchFamily="49" charset="0"/>
              </a:rPr>
              <a:t>Main thread: xử lý http request và response</a:t>
            </a:r>
            <a:endParaRPr lang="en-US" spc="-150" dirty="0">
              <a:latin typeface="Cascadia Mono" panose="020B0609020000020004" pitchFamily="49" charset="0"/>
              <a:cs typeface="Cascadia Mono" panose="020B0609020000020004" pitchFamily="49" charset="0"/>
            </a:endParaRPr>
          </a:p>
          <a:p>
            <a:pPr marL="285750" indent="-285750">
              <a:buFontTx/>
              <a:buChar char="-"/>
            </a:pPr>
            <a:r>
              <a:rPr lang="vi-VN" spc="-150">
                <a:latin typeface="Cascadia Mono" panose="020B0609020000020004" pitchFamily="49" charset="0"/>
                <a:cs typeface="Cascadia Mono" panose="020B0609020000020004" pitchFamily="49" charset="0"/>
              </a:rPr>
              <a:t>Worker thread: </a:t>
            </a:r>
            <a:r>
              <a:rPr lang="vi-VN" spc="-150" dirty="0">
                <a:latin typeface="Cascadia Mono" panose="020B0609020000020004" pitchFamily="49" charset="0"/>
                <a:cs typeface="Cascadia Mono" panose="020B0609020000020004" pitchFamily="49" charset="0"/>
              </a:rPr>
              <a:t>xử lý tìm kiếm và phân tích dữ liệu </a:t>
            </a:r>
            <a:endParaRPr lang="en-US" spc="-150" dirty="0">
              <a:latin typeface="Cascadia Mono" panose="020B0609020000020004" pitchFamily="49" charset="0"/>
              <a:cs typeface="Cascadia Mono" panose="020B0609020000020004" pitchFamily="49" charset="0"/>
            </a:endParaRPr>
          </a:p>
          <a:p>
            <a:pPr marL="285750" indent="-285750">
              <a:buFontTx/>
              <a:buChar char="-"/>
            </a:pPr>
            <a:r>
              <a:rPr lang="vi-VN" spc="-150" dirty="0">
                <a:latin typeface="Cascadia Mono" panose="020B0609020000020004" pitchFamily="49" charset="0"/>
                <a:cs typeface="Cascadia Mono" panose="020B0609020000020004" pitchFamily="49" charset="0"/>
              </a:rPr>
              <a:t>Giao tiếp giữa các thread thông qua message passing</a:t>
            </a:r>
            <a:endParaRPr lang="en-US" spc="-150" dirty="0">
              <a:latin typeface="Cascadia Mono" panose="020B0609020000020004" pitchFamily="49" charset="0"/>
              <a:cs typeface="Cascadia Mono" panose="020B0609020000020004" pitchFamily="49" charset="0"/>
            </a:endParaRPr>
          </a:p>
        </p:txBody>
      </p:sp>
      <p:pic>
        <p:nvPicPr>
          <p:cNvPr id="61" name="Picture 60">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401745"/>
            <a:ext cx="816935" cy="865707"/>
          </a:xfrm>
          <a:prstGeom prst="rect">
            <a:avLst/>
          </a:prstGeom>
        </p:spPr>
      </p:pic>
      <p:pic>
        <p:nvPicPr>
          <p:cNvPr id="62" name="Picture 61">
            <a:hlinkClick r:id="rId4"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1892943"/>
            <a:ext cx="816935" cy="865707"/>
          </a:xfrm>
          <a:prstGeom prst="rect">
            <a:avLst/>
          </a:prstGeom>
        </p:spPr>
      </p:pic>
      <p:pic>
        <p:nvPicPr>
          <p:cNvPr id="63" name="Picture 62">
            <a:hlinkClick r:id="rId5"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3300952"/>
            <a:ext cx="816935" cy="865707"/>
          </a:xfrm>
          <a:prstGeom prst="rect">
            <a:avLst/>
          </a:prstGeom>
        </p:spPr>
      </p:pic>
      <p:pic>
        <p:nvPicPr>
          <p:cNvPr id="64" name="Picture 63">
            <a:hlinkClick r:id="rId6"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76" y="4708961"/>
            <a:ext cx="816935" cy="865707"/>
          </a:xfrm>
          <a:prstGeom prst="rect">
            <a:avLst/>
          </a:prstGeom>
        </p:spPr>
      </p:pic>
      <p:cxnSp>
        <p:nvCxnSpPr>
          <p:cNvPr id="65" name="Straight Connector 64"/>
          <p:cNvCxnSpPr/>
          <p:nvPr/>
        </p:nvCxnSpPr>
        <p:spPr>
          <a:xfrm>
            <a:off x="2558034" y="883185"/>
            <a:ext cx="7132320" cy="0"/>
          </a:xfrm>
          <a:prstGeom prst="line">
            <a:avLst/>
          </a:prstGeom>
          <a:ln w="38100">
            <a:solidFill>
              <a:srgbClr val="3C7973"/>
            </a:solidFill>
          </a:ln>
        </p:spPr>
        <p:style>
          <a:lnRef idx="1">
            <a:schemeClr val="accent1"/>
          </a:lnRef>
          <a:fillRef idx="0">
            <a:schemeClr val="accent1"/>
          </a:fillRef>
          <a:effectRef idx="0">
            <a:schemeClr val="accent1"/>
          </a:effectRef>
          <a:fontRef idx="minor">
            <a:schemeClr val="tx1"/>
          </a:fontRef>
        </p:style>
      </p:cxnSp>
      <p:sp>
        <p:nvSpPr>
          <p:cNvPr id="66" name="Rectangle: Folded Corner 65">
            <a:hlinkClick r:id="rId7" action="ppaction://hlinksldjump"/>
          </p:cNvPr>
          <p:cNvSpPr/>
          <p:nvPr/>
        </p:nvSpPr>
        <p:spPr>
          <a:xfrm flipV="1">
            <a:off x="2979842" y="1084263"/>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Folded Corner 66">
            <a:hlinkClick r:id="rId8" action="ppaction://hlinksldjump"/>
          </p:cNvPr>
          <p:cNvSpPr/>
          <p:nvPr/>
        </p:nvSpPr>
        <p:spPr>
          <a:xfrm flipV="1">
            <a:off x="4314501" y="1080864"/>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Folded Corner 67">
            <a:hlinkClick r:id="rId9" action="ppaction://hlinksldjump"/>
          </p:cNvPr>
          <p:cNvSpPr/>
          <p:nvPr/>
        </p:nvSpPr>
        <p:spPr>
          <a:xfrm flipV="1">
            <a:off x="5649161" y="1085134"/>
            <a:ext cx="804672" cy="987552"/>
          </a:xfrm>
          <a:prstGeom prst="foldedCorner">
            <a:avLst>
              <a:gd name="adj" fmla="val 30872"/>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Folded Corner 68">
            <a:hlinkClick r:id="rId10" action="ppaction://hlinksldjump"/>
          </p:cNvPr>
          <p:cNvSpPr/>
          <p:nvPr/>
        </p:nvSpPr>
        <p:spPr>
          <a:xfrm flipV="1">
            <a:off x="6983820" y="1081735"/>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Folded Corner 69">
            <a:hlinkClick r:id="rId11" action="ppaction://hlinksldjump"/>
          </p:cNvPr>
          <p:cNvSpPr/>
          <p:nvPr/>
        </p:nvSpPr>
        <p:spPr>
          <a:xfrm flipV="1">
            <a:off x="8318479" y="1088126"/>
            <a:ext cx="804672" cy="987552"/>
          </a:xfrm>
          <a:prstGeom prst="foldedCorner">
            <a:avLst>
              <a:gd name="adj" fmla="val 30872"/>
            </a:avLst>
          </a:prstGeom>
          <a:solidFill>
            <a:srgbClr val="3C797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134899" y="1299871"/>
            <a:ext cx="1593949"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Giới thiệu</a:t>
            </a:r>
            <a:endParaRPr lang="en-US" b="1" dirty="0">
              <a:latin typeface="Courier New" panose="02070309020205020404" pitchFamily="49" charset="0"/>
              <a:cs typeface="Courier New" panose="02070309020205020404" pitchFamily="49" charset="0"/>
            </a:endParaRPr>
          </a:p>
        </p:txBody>
      </p:sp>
      <p:sp>
        <p:nvSpPr>
          <p:cNvPr id="5" name="TextBox 4"/>
          <p:cNvSpPr txBox="1"/>
          <p:nvPr/>
        </p:nvSpPr>
        <p:spPr>
          <a:xfrm>
            <a:off x="272157" y="2731542"/>
            <a:ext cx="1319432"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Mục tiêu</a:t>
            </a:r>
            <a:endParaRPr lang="en-US" b="1" dirty="0">
              <a:latin typeface="Courier New" panose="02070309020205020404" pitchFamily="49" charset="0"/>
              <a:cs typeface="Courier New" panose="02070309020205020404" pitchFamily="49" charset="0"/>
            </a:endParaRPr>
          </a:p>
        </p:txBody>
      </p:sp>
      <p:sp>
        <p:nvSpPr>
          <p:cNvPr id="6" name="TextBox 5"/>
          <p:cNvSpPr txBox="1"/>
          <p:nvPr/>
        </p:nvSpPr>
        <p:spPr>
          <a:xfrm>
            <a:off x="-14514" y="4148305"/>
            <a:ext cx="1849285" cy="369332"/>
          </a:xfrm>
          <a:prstGeom prst="rect">
            <a:avLst/>
          </a:prstGeom>
          <a:noFill/>
        </p:spPr>
        <p:txBody>
          <a:bodyPr wrap="square" rtlCol="0">
            <a:spAutoFit/>
          </a:bodyPr>
          <a:lstStyle/>
          <a:p>
            <a:pPr algn="ctr"/>
            <a:r>
              <a:rPr lang="en-US" b="1">
                <a:solidFill>
                  <a:schemeClr val="bg1"/>
                </a:solidFill>
                <a:latin typeface="Courier New" panose="02070309020205020404" pitchFamily="49" charset="0"/>
                <a:cs typeface="Courier New" panose="02070309020205020404" pitchFamily="49" charset="0"/>
              </a:rPr>
              <a:t>Xây dựng</a:t>
            </a:r>
            <a:endParaRPr lang="en-US" b="1" dirty="0">
              <a:solidFill>
                <a:schemeClr val="bg1"/>
              </a:solidFill>
              <a:latin typeface="Courier New" panose="02070309020205020404" pitchFamily="49" charset="0"/>
              <a:cs typeface="Courier New" panose="02070309020205020404" pitchFamily="49" charset="0"/>
            </a:endParaRPr>
          </a:p>
        </p:txBody>
      </p:sp>
      <p:sp>
        <p:nvSpPr>
          <p:cNvPr id="23" name="TextBox 22"/>
          <p:cNvSpPr txBox="1"/>
          <p:nvPr/>
        </p:nvSpPr>
        <p:spPr>
          <a:xfrm>
            <a:off x="-14514" y="5518318"/>
            <a:ext cx="1849285" cy="369332"/>
          </a:xfrm>
          <a:prstGeom prst="rect">
            <a:avLst/>
          </a:prstGeom>
          <a:noFill/>
        </p:spPr>
        <p:txBody>
          <a:bodyPr wrap="square" rtlCol="0">
            <a:spAutoFit/>
          </a:bodyPr>
          <a:lstStyle/>
          <a:p>
            <a:pPr algn="ctr"/>
            <a:r>
              <a:rPr lang="en-US" b="1">
                <a:latin typeface="Courier New" panose="02070309020205020404" pitchFamily="49" charset="0"/>
                <a:cs typeface="Courier New" panose="02070309020205020404" pitchFamily="49" charset="0"/>
              </a:rPr>
              <a:t>Hình ảnh</a:t>
            </a:r>
            <a:endParaRPr lang="en-US" b="1" dirty="0">
              <a:latin typeface="Courier New" panose="02070309020205020404" pitchFamily="49" charset="0"/>
              <a:cs typeface="Courier New" panose="02070309020205020404" pitchFamily="49" charset="0"/>
            </a:endParaRPr>
          </a:p>
        </p:txBody>
      </p:sp>
      <p:sp>
        <p:nvSpPr>
          <p:cNvPr id="24" name="Rectangle 23"/>
          <p:cNvSpPr/>
          <p:nvPr/>
        </p:nvSpPr>
        <p:spPr>
          <a:xfrm>
            <a:off x="0" y="6147816"/>
            <a:ext cx="12192000" cy="713232"/>
          </a:xfrm>
          <a:prstGeom prst="rect">
            <a:avLst/>
          </a:prstGeom>
          <a:solidFill>
            <a:srgbClr val="3C7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p:cNvGrpSpPr/>
          <p:nvPr/>
        </p:nvGrpSpPr>
        <p:grpSpPr>
          <a:xfrm>
            <a:off x="203200" y="6223777"/>
            <a:ext cx="569976" cy="561309"/>
            <a:chOff x="4586514" y="2554514"/>
            <a:chExt cx="569976" cy="561309"/>
          </a:xfrm>
        </p:grpSpPr>
        <p:sp>
          <p:nvSpPr>
            <p:cNvPr id="26" name="Rectangle 25"/>
            <p:cNvSpPr/>
            <p:nvPr/>
          </p:nvSpPr>
          <p:spPr>
            <a:xfrm>
              <a:off x="45865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4891314" y="2554514"/>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45865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4891314" y="2850647"/>
              <a:ext cx="265176" cy="26517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Rounded Corners 30"/>
          <p:cNvSpPr/>
          <p:nvPr/>
        </p:nvSpPr>
        <p:spPr>
          <a:xfrm>
            <a:off x="1059542" y="6245590"/>
            <a:ext cx="4599432" cy="539496"/>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p:cNvGrpSpPr/>
          <p:nvPr/>
        </p:nvGrpSpPr>
        <p:grpSpPr>
          <a:xfrm>
            <a:off x="1262744" y="6307294"/>
            <a:ext cx="370683" cy="406908"/>
            <a:chOff x="5849257" y="2133600"/>
            <a:chExt cx="542109" cy="595086"/>
          </a:xfrm>
        </p:grpSpPr>
        <p:sp>
          <p:nvSpPr>
            <p:cNvPr id="33" name="Oval 32"/>
            <p:cNvSpPr/>
            <p:nvPr/>
          </p:nvSpPr>
          <p:spPr>
            <a:xfrm>
              <a:off x="5979886" y="2133600"/>
              <a:ext cx="411480" cy="411480"/>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p:cNvCxnSpPr>
              <a:stCxn id="33" idx="3"/>
            </p:cNvCxnSpPr>
            <p:nvPr/>
          </p:nvCxnSpPr>
          <p:spPr>
            <a:xfrm flipH="1">
              <a:off x="5849257" y="2484820"/>
              <a:ext cx="190889" cy="243866"/>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1" name="Picture 40"/>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9943762" y="6182587"/>
            <a:ext cx="647337" cy="647337"/>
          </a:xfrm>
          <a:prstGeom prst="rect">
            <a:avLst/>
          </a:prstGeom>
        </p:spPr>
      </p:pic>
      <p:pic>
        <p:nvPicPr>
          <p:cNvPr id="43" name="Picture 42"/>
          <p:cNvPicPr>
            <a:picLocks noChangeAspect="1"/>
          </p:cNvPicPr>
          <p:nvPr/>
        </p:nvPicPr>
        <p:blipFill>
          <a:blip r:embed="rId13" cstate="print">
            <a:lum bright="70000" contrast="-70000"/>
            <a:extLst>
              <a:ext uri="{28A0092B-C50C-407E-A947-70E740481C1C}">
                <a14:useLocalDpi xmlns:a14="http://schemas.microsoft.com/office/drawing/2010/main" val="0"/>
              </a:ext>
            </a:extLst>
          </a:blip>
          <a:stretch>
            <a:fillRect/>
          </a:stretch>
        </p:blipFill>
        <p:spPr>
          <a:xfrm flipH="1">
            <a:off x="9052585" y="6210723"/>
            <a:ext cx="531250" cy="531250"/>
          </a:xfrm>
          <a:prstGeom prst="rect">
            <a:avLst/>
          </a:prstGeom>
        </p:spPr>
      </p:pic>
      <p:sp>
        <p:nvSpPr>
          <p:cNvPr id="44" name="TextBox 43"/>
          <p:cNvSpPr txBox="1"/>
          <p:nvPr/>
        </p:nvSpPr>
        <p:spPr>
          <a:xfrm>
            <a:off x="10834914" y="6182587"/>
            <a:ext cx="1698171" cy="646331"/>
          </a:xfrm>
          <a:prstGeom prst="rect">
            <a:avLst/>
          </a:prstGeom>
          <a:noFill/>
        </p:spPr>
        <p:txBody>
          <a:bodyPr wrap="square" rtlCol="0">
            <a:spAutoFit/>
          </a:bodyPr>
          <a:lstStyle/>
          <a:p>
            <a:r>
              <a:rPr lang="en-US">
                <a:solidFill>
                  <a:srgbClr val="A8D7D9"/>
                </a:solidFill>
                <a:latin typeface="Century Gothic" panose="020B0502020202020204" pitchFamily="34" charset="0"/>
              </a:rPr>
              <a:t>7:00 </a:t>
            </a:r>
            <a:r>
              <a:rPr lang="en-US" dirty="0">
                <a:solidFill>
                  <a:srgbClr val="A8D7D9"/>
                </a:solidFill>
                <a:latin typeface="Century Gothic" panose="020B0502020202020204" pitchFamily="34" charset="0"/>
              </a:rPr>
              <a:t>AM</a:t>
            </a:r>
          </a:p>
          <a:p>
            <a:r>
              <a:rPr lang="en-US">
                <a:solidFill>
                  <a:srgbClr val="A8D7D9"/>
                </a:solidFill>
                <a:latin typeface="Century Gothic" panose="020B0502020202020204" pitchFamily="34" charset="0"/>
              </a:rPr>
              <a:t>6/12/2024</a:t>
            </a:r>
            <a:endParaRPr lang="en-US" dirty="0">
              <a:solidFill>
                <a:srgbClr val="A8D7D9"/>
              </a:solidFill>
              <a:latin typeface="Century Gothic" panose="020B0502020202020204" pitchFamily="34" charset="0"/>
            </a:endParaRPr>
          </a:p>
        </p:txBody>
      </p:sp>
      <p:sp>
        <p:nvSpPr>
          <p:cNvPr id="45" name="Rectangle: Rounded Corners 44"/>
          <p:cNvSpPr/>
          <p:nvPr/>
        </p:nvSpPr>
        <p:spPr>
          <a:xfrm>
            <a:off x="2814742" y="189648"/>
            <a:ext cx="3473991" cy="574462"/>
          </a:xfrm>
          <a:prstGeom prst="roundRect">
            <a:avLst/>
          </a:prstGeom>
          <a:solidFill>
            <a:srgbClr val="4D7F8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Courier New" panose="02070309020205020404" pitchFamily="49" charset="0"/>
                <a:cs typeface="Courier New" panose="02070309020205020404" pitchFamily="49" charset="0"/>
              </a:rPr>
              <a:t>XÂY DỰNG</a:t>
            </a:r>
            <a:endParaRPr lang="en-US" sz="2800" b="1" dirty="0">
              <a:latin typeface="Courier New" panose="02070309020205020404" pitchFamily="49" charset="0"/>
              <a:cs typeface="Courier New" panose="02070309020205020404" pitchFamily="49" charset="0"/>
            </a:endParaRPr>
          </a:p>
        </p:txBody>
      </p:sp>
      <p:sp>
        <p:nvSpPr>
          <p:cNvPr id="49" name="TextBox 48"/>
          <p:cNvSpPr txBox="1"/>
          <p:nvPr/>
        </p:nvSpPr>
        <p:spPr>
          <a:xfrm>
            <a:off x="2664699" y="2109949"/>
            <a:ext cx="1443307"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FRONTEND1</a:t>
            </a:r>
            <a:endParaRPr lang="en-US" dirty="0">
              <a:latin typeface="Courier New" panose="02070309020205020404" pitchFamily="49" charset="0"/>
              <a:cs typeface="Courier New" panose="02070309020205020404" pitchFamily="49" charset="0"/>
            </a:endParaRPr>
          </a:p>
        </p:txBody>
      </p:sp>
      <p:sp>
        <p:nvSpPr>
          <p:cNvPr id="72" name="TextBox 71"/>
          <p:cNvSpPr txBox="1"/>
          <p:nvPr/>
        </p:nvSpPr>
        <p:spPr>
          <a:xfrm>
            <a:off x="4014484" y="2109949"/>
            <a:ext cx="1443307"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FRONTEND2</a:t>
            </a:r>
            <a:endParaRPr lang="en-US" dirty="0">
              <a:latin typeface="Courier New" panose="02070309020205020404" pitchFamily="49" charset="0"/>
              <a:cs typeface="Courier New" panose="02070309020205020404" pitchFamily="49" charset="0"/>
            </a:endParaRPr>
          </a:p>
        </p:txBody>
      </p:sp>
      <p:sp>
        <p:nvSpPr>
          <p:cNvPr id="73" name="TextBox 72"/>
          <p:cNvSpPr txBox="1"/>
          <p:nvPr/>
        </p:nvSpPr>
        <p:spPr>
          <a:xfrm>
            <a:off x="5423971" y="2109949"/>
            <a:ext cx="1350858" cy="369332"/>
          </a:xfrm>
          <a:prstGeom prst="rect">
            <a:avLst/>
          </a:prstGeom>
          <a:noFill/>
        </p:spPr>
        <p:txBody>
          <a:bodyPr wrap="square" rtlCol="0">
            <a:spAutoFit/>
          </a:bodyPr>
          <a:lstStyle/>
          <a:p>
            <a:r>
              <a:rPr lang="en-US" b="1">
                <a:latin typeface="Courier New" panose="02070309020205020404" pitchFamily="49" charset="0"/>
                <a:cs typeface="Courier New" panose="02070309020205020404" pitchFamily="49" charset="0"/>
              </a:rPr>
              <a:t>BACKEND1</a:t>
            </a:r>
            <a:endParaRPr lang="en-US" b="1" dirty="0">
              <a:latin typeface="Courier New" panose="02070309020205020404" pitchFamily="49" charset="0"/>
              <a:cs typeface="Courier New" panose="02070309020205020404" pitchFamily="49" charset="0"/>
            </a:endParaRPr>
          </a:p>
        </p:txBody>
      </p:sp>
      <p:sp>
        <p:nvSpPr>
          <p:cNvPr id="74" name="TextBox 73"/>
          <p:cNvSpPr txBox="1"/>
          <p:nvPr/>
        </p:nvSpPr>
        <p:spPr>
          <a:xfrm>
            <a:off x="6767824" y="2109949"/>
            <a:ext cx="1350858"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BACKEND2</a:t>
            </a:r>
            <a:endParaRPr lang="en-US" dirty="0">
              <a:latin typeface="Courier New" panose="02070309020205020404" pitchFamily="49" charset="0"/>
              <a:cs typeface="Courier New" panose="02070309020205020404" pitchFamily="49" charset="0"/>
            </a:endParaRPr>
          </a:p>
        </p:txBody>
      </p:sp>
      <p:sp>
        <p:nvSpPr>
          <p:cNvPr id="76" name="TextBox 75"/>
          <p:cNvSpPr txBox="1"/>
          <p:nvPr/>
        </p:nvSpPr>
        <p:spPr>
          <a:xfrm>
            <a:off x="8140529" y="2109949"/>
            <a:ext cx="1443306" cy="369332"/>
          </a:xfrm>
          <a:prstGeom prst="rect">
            <a:avLst/>
          </a:prstGeom>
          <a:noFill/>
        </p:spPr>
        <p:txBody>
          <a:bodyPr wrap="square" rtlCol="0">
            <a:spAutoFit/>
          </a:bodyPr>
          <a:lstStyle/>
          <a:p>
            <a:r>
              <a:rPr lang="en-US">
                <a:latin typeface="Courier New" panose="02070309020205020404" pitchFamily="49" charset="0"/>
                <a:cs typeface="Courier New" panose="02070309020205020404" pitchFamily="49" charset="0"/>
              </a:rPr>
              <a:t>BACKEND3</a:t>
            </a:r>
            <a:endParaRPr lang="en-US" dirty="0">
              <a:latin typeface="Courier New" panose="02070309020205020404" pitchFamily="49" charset="0"/>
              <a:cs typeface="Courier New" panose="02070309020205020404" pitchFamily="49" charset="0"/>
            </a:endParaRPr>
          </a:p>
        </p:txBody>
      </p:sp>
      <p:sp>
        <p:nvSpPr>
          <p:cNvPr id="80" name="TextBox 79"/>
          <p:cNvSpPr txBox="1"/>
          <p:nvPr/>
        </p:nvSpPr>
        <p:spPr>
          <a:xfrm>
            <a:off x="7200107" y="3712253"/>
            <a:ext cx="4252527" cy="1754326"/>
          </a:xfrm>
          <a:prstGeom prst="rect">
            <a:avLst/>
          </a:prstGeom>
          <a:noFill/>
        </p:spPr>
        <p:txBody>
          <a:bodyPr wrap="square" rtlCol="0">
            <a:spAutoFit/>
          </a:bodyPr>
          <a:lstStyle/>
          <a:p>
            <a:pPr algn="just"/>
            <a:r>
              <a:rPr lang="vi-VN" spc="-150" dirty="0">
                <a:latin typeface="Cascadia Mono" panose="020B0609020000020004" pitchFamily="49" charset="0"/>
                <a:cs typeface="Cascadia Mono" panose="020B0609020000020004" pitchFamily="49" charset="0"/>
              </a:rPr>
              <a:t>Xử lý </a:t>
            </a:r>
            <a:r>
              <a:rPr lang="vi-VN" spc="-150">
                <a:latin typeface="Cascadia Mono" panose="020B0609020000020004" pitchFamily="49" charset="0"/>
                <a:cs typeface="Cascadia Mono" panose="020B0609020000020004" pitchFamily="49" charset="0"/>
              </a:rPr>
              <a:t>dữ liệu</a:t>
            </a:r>
            <a:r>
              <a:rPr lang="en-US" spc="-150">
                <a:latin typeface="Cascadia Mono" panose="020B0609020000020004" pitchFamily="49" charset="0"/>
                <a:cs typeface="Cascadia Mono" panose="020B0609020000020004" pitchFamily="49" charset="0"/>
              </a:rPr>
              <a:t>:</a:t>
            </a:r>
            <a:endParaRPr lang="en-US" spc="-150" dirty="0">
              <a:latin typeface="Cascadia Mono" panose="020B0609020000020004" pitchFamily="49" charset="0"/>
              <a:cs typeface="Cascadia Mono" panose="020B0609020000020004" pitchFamily="49" charset="0"/>
            </a:endParaRPr>
          </a:p>
          <a:p>
            <a:pPr marL="285750" indent="-285750" algn="just">
              <a:buFontTx/>
              <a:buChar char="-"/>
            </a:pPr>
            <a:r>
              <a:rPr lang="vi-VN" spc="-150" dirty="0">
                <a:latin typeface="Cascadia Mono" panose="020B0609020000020004" pitchFamily="49" charset="0"/>
                <a:cs typeface="Cascadia Mono" panose="020B0609020000020004" pitchFamily="49" charset="0"/>
              </a:rPr>
              <a:t>Đọc file csv </a:t>
            </a:r>
            <a:r>
              <a:rPr lang="en-US" spc="-150" dirty="0">
                <a:latin typeface="Cascadia Mono" panose="020B0609020000020004" pitchFamily="49" charset="0"/>
                <a:cs typeface="Cascadia Mono" panose="020B0609020000020004" pitchFamily="49" charset="0"/>
              </a:rPr>
              <a:t>s</a:t>
            </a:r>
            <a:r>
              <a:rPr lang="vi-VN" spc="-150" dirty="0">
                <a:latin typeface="Cascadia Mono" panose="020B0609020000020004" pitchFamily="49" charset="0"/>
                <a:cs typeface="Cascadia Mono" panose="020B0609020000020004" pitchFamily="49" charset="0"/>
              </a:rPr>
              <a:t>ử dụng thư viện Papaparse </a:t>
            </a:r>
            <a:endParaRPr lang="en-US" spc="-150" dirty="0">
              <a:latin typeface="Cascadia Mono" panose="020B0609020000020004" pitchFamily="49" charset="0"/>
              <a:cs typeface="Cascadia Mono" panose="020B0609020000020004" pitchFamily="49" charset="0"/>
            </a:endParaRPr>
          </a:p>
          <a:p>
            <a:pPr marL="285750" indent="-285750" algn="just">
              <a:buFontTx/>
              <a:buChar char="-"/>
            </a:pPr>
            <a:r>
              <a:rPr lang="vi-VN" spc="-150" dirty="0">
                <a:latin typeface="Cascadia Mono" panose="020B0609020000020004" pitchFamily="49" charset="0"/>
                <a:cs typeface="Cascadia Mono" panose="020B0609020000020004" pitchFamily="49" charset="0"/>
              </a:rPr>
              <a:t>Phân tích và chuẩn hoá dữ liệu tự động </a:t>
            </a:r>
            <a:endParaRPr lang="en-US" spc="-150" dirty="0">
              <a:latin typeface="Cascadia Mono" panose="020B0609020000020004" pitchFamily="49" charset="0"/>
              <a:cs typeface="Cascadia Mono" panose="020B0609020000020004" pitchFamily="49" charset="0"/>
            </a:endParaRPr>
          </a:p>
          <a:p>
            <a:pPr marL="285750" indent="-285750" algn="just">
              <a:buFontTx/>
              <a:buChar char="-"/>
            </a:pPr>
            <a:r>
              <a:rPr lang="vi-VN" spc="-150" dirty="0">
                <a:latin typeface="Cascadia Mono" panose="020B0609020000020004" pitchFamily="49" charset="0"/>
                <a:cs typeface="Cascadia Mono" panose="020B0609020000020004" pitchFamily="49" charset="0"/>
              </a:rPr>
              <a:t>Xây dựng các chỉ mục cho tìm kiếm</a:t>
            </a:r>
            <a:endParaRPr lang="en-US" spc="-150" dirty="0">
              <a:latin typeface="Cascadia Mono" panose="020B0609020000020004" pitchFamily="49" charset="0"/>
              <a:cs typeface="Cascadia Mono" panose="020B0609020000020004" pitchFamily="49" charset="0"/>
            </a:endParaRPr>
          </a:p>
        </p:txBody>
      </p:sp>
      <p:sp>
        <p:nvSpPr>
          <p:cNvPr id="4" name="TextBox 22"/>
          <p:cNvSpPr txBox="1"/>
          <p:nvPr/>
        </p:nvSpPr>
        <p:spPr>
          <a:xfrm>
            <a:off x="1633220" y="6311900"/>
            <a:ext cx="4431030" cy="429895"/>
          </a:xfrm>
          <a:prstGeom prst="rect">
            <a:avLst/>
          </a:prstGeom>
          <a:noFill/>
        </p:spPr>
        <p:txBody>
          <a:bodyPr wrap="square" rtlCol="0">
            <a:spAutoFit/>
          </a:bodyPr>
          <a:lstStyle/>
          <a:p>
            <a:r>
              <a:rPr lang="en-US" sz="2200" b="1" dirty="0">
                <a:latin typeface="Courier New" panose="02070309020205020404" pitchFamily="49" charset="0"/>
                <a:cs typeface="Courier New" panose="02070309020205020404" pitchFamily="49" charset="0"/>
              </a:rPr>
              <a:t>WEBSITE TRA CUU SAO KE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anim calcmode="lin" valueType="num">
                                      <p:cBhvr>
                                        <p:cTn id="8" dur="500" fill="hold"/>
                                        <p:tgtEl>
                                          <p:spTgt spid="54"/>
                                        </p:tgtEl>
                                        <p:attrNameLst>
                                          <p:attrName>ppt_x</p:attrName>
                                        </p:attrNameLst>
                                      </p:cBhvr>
                                      <p:tavLst>
                                        <p:tav tm="0">
                                          <p:val>
                                            <p:strVal val="#ppt_x"/>
                                          </p:val>
                                        </p:tav>
                                        <p:tav tm="100000">
                                          <p:val>
                                            <p:strVal val="#ppt_x"/>
                                          </p:val>
                                        </p:tav>
                                      </p:tavLst>
                                    </p:anim>
                                    <p:anim calcmode="lin" valueType="num">
                                      <p:cBhvr>
                                        <p:cTn id="9" dur="500" fill="hold"/>
                                        <p:tgtEl>
                                          <p:spTgt spid="5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anim calcmode="lin" valueType="num">
                                      <p:cBhvr>
                                        <p:cTn id="13" dur="500" fill="hold"/>
                                        <p:tgtEl>
                                          <p:spTgt spid="55"/>
                                        </p:tgtEl>
                                        <p:attrNameLst>
                                          <p:attrName>ppt_x</p:attrName>
                                        </p:attrNameLst>
                                      </p:cBhvr>
                                      <p:tavLst>
                                        <p:tav tm="0">
                                          <p:val>
                                            <p:strVal val="#ppt_x"/>
                                          </p:val>
                                        </p:tav>
                                        <p:tav tm="100000">
                                          <p:val>
                                            <p:strVal val="#ppt_x"/>
                                          </p:val>
                                        </p:tav>
                                      </p:tavLst>
                                    </p:anim>
                                    <p:anim calcmode="lin" valueType="num">
                                      <p:cBhvr>
                                        <p:cTn id="14" dur="500" fill="hold"/>
                                        <p:tgtEl>
                                          <p:spTgt spid="5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anim calcmode="lin" valueType="num">
                                      <p:cBhvr>
                                        <p:cTn id="18" dur="500" fill="hold"/>
                                        <p:tgtEl>
                                          <p:spTgt spid="56"/>
                                        </p:tgtEl>
                                        <p:attrNameLst>
                                          <p:attrName>ppt_x</p:attrName>
                                        </p:attrNameLst>
                                      </p:cBhvr>
                                      <p:tavLst>
                                        <p:tav tm="0">
                                          <p:val>
                                            <p:strVal val="#ppt_x"/>
                                          </p:val>
                                        </p:tav>
                                        <p:tav tm="100000">
                                          <p:val>
                                            <p:strVal val="#ppt_x"/>
                                          </p:val>
                                        </p:tav>
                                      </p:tavLst>
                                    </p:anim>
                                    <p:anim calcmode="lin" valueType="num">
                                      <p:cBhvr>
                                        <p:cTn id="19" dur="500" fill="hold"/>
                                        <p:tgtEl>
                                          <p:spTgt spid="5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anim calcmode="lin" valueType="num">
                                      <p:cBhvr>
                                        <p:cTn id="23" dur="500" fill="hold"/>
                                        <p:tgtEl>
                                          <p:spTgt spid="57"/>
                                        </p:tgtEl>
                                        <p:attrNameLst>
                                          <p:attrName>ppt_x</p:attrName>
                                        </p:attrNameLst>
                                      </p:cBhvr>
                                      <p:tavLst>
                                        <p:tav tm="0">
                                          <p:val>
                                            <p:strVal val="#ppt_x"/>
                                          </p:val>
                                        </p:tav>
                                        <p:tav tm="100000">
                                          <p:val>
                                            <p:strVal val="#ppt_x"/>
                                          </p:val>
                                        </p:tav>
                                      </p:tavLst>
                                    </p:anim>
                                    <p:anim calcmode="lin" valueType="num">
                                      <p:cBhvr>
                                        <p:cTn id="24" dur="500" fill="hold"/>
                                        <p:tgtEl>
                                          <p:spTgt spid="5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anim calcmode="lin" valueType="num">
                                      <p:cBhvr>
                                        <p:cTn id="28" dur="500" fill="hold"/>
                                        <p:tgtEl>
                                          <p:spTgt spid="58"/>
                                        </p:tgtEl>
                                        <p:attrNameLst>
                                          <p:attrName>ppt_x</p:attrName>
                                        </p:attrNameLst>
                                      </p:cBhvr>
                                      <p:tavLst>
                                        <p:tav tm="0">
                                          <p:val>
                                            <p:strVal val="#ppt_x"/>
                                          </p:val>
                                        </p:tav>
                                        <p:tav tm="100000">
                                          <p:val>
                                            <p:strVal val="#ppt_x"/>
                                          </p:val>
                                        </p:tav>
                                      </p:tavLst>
                                    </p:anim>
                                    <p:anim calcmode="lin" valueType="num">
                                      <p:cBhvr>
                                        <p:cTn id="29" dur="500" fill="hold"/>
                                        <p:tgtEl>
                                          <p:spTgt spid="5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anim calcmode="lin" valueType="num">
                                      <p:cBhvr>
                                        <p:cTn id="33" dur="500" fill="hold"/>
                                        <p:tgtEl>
                                          <p:spTgt spid="59"/>
                                        </p:tgtEl>
                                        <p:attrNameLst>
                                          <p:attrName>ppt_x</p:attrName>
                                        </p:attrNameLst>
                                      </p:cBhvr>
                                      <p:tavLst>
                                        <p:tav tm="0">
                                          <p:val>
                                            <p:strVal val="#ppt_x"/>
                                          </p:val>
                                        </p:tav>
                                        <p:tav tm="100000">
                                          <p:val>
                                            <p:strVal val="#ppt_x"/>
                                          </p:val>
                                        </p:tav>
                                      </p:tavLst>
                                    </p:anim>
                                    <p:anim calcmode="lin" valueType="num">
                                      <p:cBhvr>
                                        <p:cTn id="34" dur="500" fill="hold"/>
                                        <p:tgtEl>
                                          <p:spTgt spid="5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anim calcmode="lin" valueType="num">
                                      <p:cBhvr>
                                        <p:cTn id="38" dur="500" fill="hold"/>
                                        <p:tgtEl>
                                          <p:spTgt spid="60"/>
                                        </p:tgtEl>
                                        <p:attrNameLst>
                                          <p:attrName>ppt_x</p:attrName>
                                        </p:attrNameLst>
                                      </p:cBhvr>
                                      <p:tavLst>
                                        <p:tav tm="0">
                                          <p:val>
                                            <p:strVal val="#ppt_x"/>
                                          </p:val>
                                        </p:tav>
                                        <p:tav tm="100000">
                                          <p:val>
                                            <p:strVal val="#ppt_x"/>
                                          </p:val>
                                        </p:tav>
                                      </p:tavLst>
                                    </p:anim>
                                    <p:anim calcmode="lin" valueType="num">
                                      <p:cBhvr>
                                        <p:cTn id="39" dur="500" fill="hold"/>
                                        <p:tgtEl>
                                          <p:spTgt spid="6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anim calcmode="lin" valueType="num">
                                      <p:cBhvr>
                                        <p:cTn id="43" dur="500" fill="hold"/>
                                        <p:tgtEl>
                                          <p:spTgt spid="15"/>
                                        </p:tgtEl>
                                        <p:attrNameLst>
                                          <p:attrName>ppt_x</p:attrName>
                                        </p:attrNameLst>
                                      </p:cBhvr>
                                      <p:tavLst>
                                        <p:tav tm="0">
                                          <p:val>
                                            <p:strVal val="#ppt_x"/>
                                          </p:val>
                                        </p:tav>
                                        <p:tav tm="100000">
                                          <p:val>
                                            <p:strVal val="#ppt_x"/>
                                          </p:val>
                                        </p:tav>
                                      </p:tavLst>
                                    </p:anim>
                                    <p:anim calcmode="lin" valueType="num">
                                      <p:cBhvr>
                                        <p:cTn id="44" dur="50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fade">
                                      <p:cBhvr>
                                        <p:cTn id="47" dur="500"/>
                                        <p:tgtEl>
                                          <p:spTgt spid="80"/>
                                        </p:tgtEl>
                                      </p:cBhvr>
                                    </p:animEffect>
                                    <p:anim calcmode="lin" valueType="num">
                                      <p:cBhvr>
                                        <p:cTn id="48" dur="500" fill="hold"/>
                                        <p:tgtEl>
                                          <p:spTgt spid="80"/>
                                        </p:tgtEl>
                                        <p:attrNameLst>
                                          <p:attrName>ppt_x</p:attrName>
                                        </p:attrNameLst>
                                      </p:cBhvr>
                                      <p:tavLst>
                                        <p:tav tm="0">
                                          <p:val>
                                            <p:strVal val="#ppt_x"/>
                                          </p:val>
                                        </p:tav>
                                        <p:tav tm="100000">
                                          <p:val>
                                            <p:strVal val="#ppt_x"/>
                                          </p:val>
                                        </p:tav>
                                      </p:tavLst>
                                    </p:anim>
                                    <p:anim calcmode="lin" valueType="num">
                                      <p:cBhvr>
                                        <p:cTn id="49" dur="5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57" grpId="0" animBg="1"/>
      <p:bldP spid="58" grpId="0" animBg="1"/>
      <p:bldP spid="59" grpId="0" animBg="1"/>
      <p:bldP spid="60" grpId="0"/>
      <p:bldP spid="15" grpId="0"/>
      <p:bldP spid="80"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144</TotalTime>
  <Words>1109</Words>
  <Application>Microsoft Office PowerPoint</Application>
  <PresentationFormat>Widescreen</PresentationFormat>
  <Paragraphs>257</Paragraphs>
  <Slides>24</Slides>
  <Notes>9</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Cascadia Mono</vt:lpstr>
      <vt:lpstr>Century Gothic</vt:lpstr>
      <vt:lpstr>Courier New</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Guillermo</dc:creator>
  <cp:lastModifiedBy>Vinh Nguyen</cp:lastModifiedBy>
  <cp:revision>180</cp:revision>
  <dcterms:created xsi:type="dcterms:W3CDTF">2021-08-04T02:25:00Z</dcterms:created>
  <dcterms:modified xsi:type="dcterms:W3CDTF">2024-12-05T15:49:13Z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A3FCFF5F43F042CD95002F66320F7EA9_12</vt:lpwstr>
  </property>
  <property fmtid="{D5CDD505-2E9C-101B-9397-08002B2CF9AE}" pid="3" name="KSOProductBuildVer">
    <vt:lpwstr>1033-12.2.0.18911</vt:lpwstr>
  </property>
</Properties>
</file>